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5" r:id="rId1"/>
    <p:sldMasterId id="2147483682" r:id="rId2"/>
  </p:sldMasterIdLst>
  <p:notesMasterIdLst>
    <p:notesMasterId r:id="rId10"/>
  </p:notesMasterIdLst>
  <p:handoutMasterIdLst>
    <p:handoutMasterId r:id="rId11"/>
  </p:handout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</p:sldIdLst>
  <p:sldSz cx="9144000" cy="6858000" type="screen4x3"/>
  <p:notesSz cx="7099300" cy="10234613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9D7B26C5-4107-4FEC-AEDC-1716B250A1EF}" styleName="Estilo claro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9DCAF9ED-07DC-4A11-8D7F-57B35C25682E}" styleName="Estilo medio 1 - Énfasis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54642" autoAdjust="0"/>
  </p:normalViewPr>
  <p:slideViewPr>
    <p:cSldViewPr>
      <p:cViewPr varScale="1">
        <p:scale>
          <a:sx n="49" d="100"/>
          <a:sy n="49" d="100"/>
        </p:scale>
        <p:origin x="2022" y="33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77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3.xml"/><Relationship Id="rId15" Type="http://schemas.openxmlformats.org/officeDocument/2006/relationships/tableStyles" Target="tableStyles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A210D7E-D5F0-4DF3-BC27-F2A28266DF98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s-ES"/>
        </a:p>
      </dgm:t>
    </dgm:pt>
    <dgm:pt modelId="{E0778B54-B916-4C24-9F0C-AA0BA24EC6BC}">
      <dgm:prSet phldrT="[Texto]" custT="1"/>
      <dgm:spPr/>
      <dgm:t>
        <a:bodyPr/>
        <a:lstStyle/>
        <a:p>
          <a:r>
            <a:rPr lang="es-ES" sz="3600" dirty="0"/>
            <a:t>Introducción</a:t>
          </a:r>
        </a:p>
      </dgm:t>
    </dgm:pt>
    <dgm:pt modelId="{512A3698-9270-425D-A095-8ED49C14043E}" type="parTrans" cxnId="{482FFE1E-79BB-4F1E-8172-36EB2F4C119D}">
      <dgm:prSet/>
      <dgm:spPr/>
      <dgm:t>
        <a:bodyPr/>
        <a:lstStyle/>
        <a:p>
          <a:endParaRPr lang="es-ES" sz="2400"/>
        </a:p>
      </dgm:t>
    </dgm:pt>
    <dgm:pt modelId="{6F8C9CD8-D5E2-45B2-B10D-93E094A0D37C}" type="sibTrans" cxnId="{482FFE1E-79BB-4F1E-8172-36EB2F4C119D}">
      <dgm:prSet/>
      <dgm:spPr/>
      <dgm:t>
        <a:bodyPr/>
        <a:lstStyle/>
        <a:p>
          <a:endParaRPr lang="es-ES" sz="2400"/>
        </a:p>
      </dgm:t>
    </dgm:pt>
    <dgm:pt modelId="{ED12AA4D-B8DE-415E-AD6E-10A31CBCA866}">
      <dgm:prSet phldrT="[Texto]" custT="1"/>
      <dgm:spPr/>
      <dgm:t>
        <a:bodyPr/>
        <a:lstStyle/>
        <a:p>
          <a:r>
            <a:rPr lang="es-ES" sz="3600" dirty="0"/>
            <a:t>Conceptos básicos</a:t>
          </a:r>
        </a:p>
      </dgm:t>
    </dgm:pt>
    <dgm:pt modelId="{612566F1-EF3E-42B9-9DED-C6AAEE92F6E9}" type="parTrans" cxnId="{642FB006-601B-4D22-BAE2-1D8BEB3DC918}">
      <dgm:prSet/>
      <dgm:spPr/>
      <dgm:t>
        <a:bodyPr/>
        <a:lstStyle/>
        <a:p>
          <a:endParaRPr lang="es-ES" sz="2400"/>
        </a:p>
      </dgm:t>
    </dgm:pt>
    <dgm:pt modelId="{CE82AE13-E811-434E-B2BE-29BF132C180A}" type="sibTrans" cxnId="{642FB006-601B-4D22-BAE2-1D8BEB3DC918}">
      <dgm:prSet/>
      <dgm:spPr/>
      <dgm:t>
        <a:bodyPr/>
        <a:lstStyle/>
        <a:p>
          <a:endParaRPr lang="es-ES" sz="2400"/>
        </a:p>
      </dgm:t>
    </dgm:pt>
    <dgm:pt modelId="{07C882BD-06AC-4BDB-A3B0-EEF3A75F074B}">
      <dgm:prSet phldrT="[Texto]" custT="1"/>
      <dgm:spPr/>
      <dgm:t>
        <a:bodyPr/>
        <a:lstStyle/>
        <a:p>
          <a:r>
            <a:rPr lang="es-ES" sz="3600" dirty="0"/>
            <a:t>Integración continua</a:t>
          </a:r>
        </a:p>
      </dgm:t>
    </dgm:pt>
    <dgm:pt modelId="{BBFAF70B-8904-4177-AC62-480E15F6D25D}" type="parTrans" cxnId="{2B9A4306-D96C-44D4-8119-2C9A58CA91C9}">
      <dgm:prSet/>
      <dgm:spPr/>
      <dgm:t>
        <a:bodyPr/>
        <a:lstStyle/>
        <a:p>
          <a:endParaRPr lang="es-ES" sz="2400"/>
        </a:p>
      </dgm:t>
    </dgm:pt>
    <dgm:pt modelId="{81D72219-3BA1-42F7-8364-2662301D7045}" type="sibTrans" cxnId="{2B9A4306-D96C-44D4-8119-2C9A58CA91C9}">
      <dgm:prSet/>
      <dgm:spPr/>
      <dgm:t>
        <a:bodyPr/>
        <a:lstStyle/>
        <a:p>
          <a:endParaRPr lang="es-ES" sz="2400"/>
        </a:p>
      </dgm:t>
    </dgm:pt>
    <dgm:pt modelId="{ACCBC26B-434F-41C3-9326-B1D23C7CB604}">
      <dgm:prSet phldrT="[Texto]" custT="1"/>
      <dgm:spPr/>
      <dgm:t>
        <a:bodyPr/>
        <a:lstStyle/>
        <a:p>
          <a:r>
            <a:rPr lang="es-ES" sz="3600" dirty="0"/>
            <a:t>Resumen</a:t>
          </a:r>
        </a:p>
      </dgm:t>
    </dgm:pt>
    <dgm:pt modelId="{1190F00F-7429-4C05-B445-347850EC1CBD}" type="parTrans" cxnId="{0CD6334B-11B4-422C-9D14-332896D34FD2}">
      <dgm:prSet/>
      <dgm:spPr/>
      <dgm:t>
        <a:bodyPr/>
        <a:lstStyle/>
        <a:p>
          <a:endParaRPr lang="es-ES" sz="2400"/>
        </a:p>
      </dgm:t>
    </dgm:pt>
    <dgm:pt modelId="{A2250B2E-77AD-4CA8-A972-20838514F349}" type="sibTrans" cxnId="{0CD6334B-11B4-422C-9D14-332896D34FD2}">
      <dgm:prSet/>
      <dgm:spPr/>
      <dgm:t>
        <a:bodyPr/>
        <a:lstStyle/>
        <a:p>
          <a:endParaRPr lang="es-ES" sz="2400"/>
        </a:p>
      </dgm:t>
    </dgm:pt>
    <dgm:pt modelId="{68EA2CDD-DEED-4EB9-95FA-63086ABB75E0}">
      <dgm:prSet phldrT="[Texto]" custT="1"/>
      <dgm:spPr/>
      <dgm:t>
        <a:bodyPr/>
        <a:lstStyle/>
        <a:p>
          <a:r>
            <a:rPr lang="es-ES" sz="3600" dirty="0"/>
            <a:t>Bibliografía</a:t>
          </a:r>
        </a:p>
      </dgm:t>
    </dgm:pt>
    <dgm:pt modelId="{58568111-4C13-403F-8664-0D9DD29CC62F}" type="parTrans" cxnId="{141D019C-3FAB-481E-B236-35671C3301CE}">
      <dgm:prSet/>
      <dgm:spPr/>
      <dgm:t>
        <a:bodyPr/>
        <a:lstStyle/>
        <a:p>
          <a:endParaRPr lang="es-ES" sz="2400"/>
        </a:p>
      </dgm:t>
    </dgm:pt>
    <dgm:pt modelId="{D454E8C2-B46D-4014-96D9-4F4CFCAB9767}" type="sibTrans" cxnId="{141D019C-3FAB-481E-B236-35671C3301CE}">
      <dgm:prSet/>
      <dgm:spPr/>
      <dgm:t>
        <a:bodyPr/>
        <a:lstStyle/>
        <a:p>
          <a:endParaRPr lang="es-ES" sz="2400"/>
        </a:p>
      </dgm:t>
    </dgm:pt>
    <dgm:pt modelId="{A343C4E4-D283-4F65-B015-C7B6FE1E4706}">
      <dgm:prSet phldrT="[Texto]" custT="1"/>
      <dgm:spPr/>
      <dgm:t>
        <a:bodyPr/>
        <a:lstStyle/>
        <a:p>
          <a:r>
            <a:rPr lang="es-ES_tradnl" sz="2000" dirty="0"/>
            <a:t>Definición</a:t>
          </a:r>
          <a:endParaRPr lang="es-ES" sz="2000" dirty="0"/>
        </a:p>
      </dgm:t>
    </dgm:pt>
    <dgm:pt modelId="{3D0CF55E-E398-475E-BF7D-1CB0DD8D100F}" type="parTrans" cxnId="{DE753B57-3E5C-422B-B046-31447F15C9AB}">
      <dgm:prSet/>
      <dgm:spPr/>
      <dgm:t>
        <a:bodyPr/>
        <a:lstStyle/>
        <a:p>
          <a:endParaRPr lang="es-ES"/>
        </a:p>
      </dgm:t>
    </dgm:pt>
    <dgm:pt modelId="{AC610F7A-90A2-479A-8585-F4C7F3DBBBA3}" type="sibTrans" cxnId="{DE753B57-3E5C-422B-B046-31447F15C9AB}">
      <dgm:prSet/>
      <dgm:spPr/>
      <dgm:t>
        <a:bodyPr/>
        <a:lstStyle/>
        <a:p>
          <a:endParaRPr lang="es-ES"/>
        </a:p>
      </dgm:t>
    </dgm:pt>
    <dgm:pt modelId="{F6725BF5-3B25-4373-A2B5-67B73F36533E}">
      <dgm:prSet custT="1"/>
      <dgm:spPr/>
      <dgm:t>
        <a:bodyPr/>
        <a:lstStyle/>
        <a:p>
          <a:r>
            <a:rPr lang="es-ES" sz="2000" dirty="0"/>
            <a:t>Arquitectura</a:t>
          </a:r>
        </a:p>
      </dgm:t>
    </dgm:pt>
    <dgm:pt modelId="{1CCEFCAE-622F-43DE-8B8B-69E84D2EF2D4}" type="parTrans" cxnId="{5D5D9E3E-55BE-48C7-A3A9-4FF811D918C8}">
      <dgm:prSet/>
      <dgm:spPr/>
      <dgm:t>
        <a:bodyPr/>
        <a:lstStyle/>
        <a:p>
          <a:endParaRPr lang="es-ES"/>
        </a:p>
      </dgm:t>
    </dgm:pt>
    <dgm:pt modelId="{B849CF94-671F-49E6-B658-D832002C2BA3}" type="sibTrans" cxnId="{5D5D9E3E-55BE-48C7-A3A9-4FF811D918C8}">
      <dgm:prSet/>
      <dgm:spPr/>
      <dgm:t>
        <a:bodyPr/>
        <a:lstStyle/>
        <a:p>
          <a:endParaRPr lang="es-ES"/>
        </a:p>
      </dgm:t>
    </dgm:pt>
    <dgm:pt modelId="{4C4FF3AC-BF8E-4429-BB38-9AF04DB81BAA}">
      <dgm:prSet custT="1"/>
      <dgm:spPr/>
      <dgm:t>
        <a:bodyPr/>
        <a:lstStyle/>
        <a:p>
          <a:r>
            <a:rPr lang="es-ES" sz="2000" dirty="0" err="1"/>
            <a:t>Builds</a:t>
          </a:r>
          <a:endParaRPr lang="es-ES" sz="2000" dirty="0"/>
        </a:p>
      </dgm:t>
    </dgm:pt>
    <dgm:pt modelId="{D94EA980-D3F8-4F11-BCA2-4D14A25927F5}" type="parTrans" cxnId="{BC3FAFD0-A434-4475-8493-D9C90D23AA68}">
      <dgm:prSet/>
      <dgm:spPr/>
      <dgm:t>
        <a:bodyPr/>
        <a:lstStyle/>
        <a:p>
          <a:endParaRPr lang="es-ES"/>
        </a:p>
      </dgm:t>
    </dgm:pt>
    <dgm:pt modelId="{2294CDA5-8720-45BE-A419-A0D58FEEFE9B}" type="sibTrans" cxnId="{BC3FAFD0-A434-4475-8493-D9C90D23AA68}">
      <dgm:prSet/>
      <dgm:spPr/>
      <dgm:t>
        <a:bodyPr/>
        <a:lstStyle/>
        <a:p>
          <a:endParaRPr lang="es-ES"/>
        </a:p>
      </dgm:t>
    </dgm:pt>
    <dgm:pt modelId="{6C0D5D13-5EE4-460B-A373-75788B4D4105}">
      <dgm:prSet custT="1"/>
      <dgm:spPr/>
      <dgm:t>
        <a:bodyPr/>
        <a:lstStyle/>
        <a:p>
          <a:r>
            <a:rPr lang="es-ES" sz="2000" dirty="0"/>
            <a:t>Pruebas y CI</a:t>
          </a:r>
        </a:p>
      </dgm:t>
    </dgm:pt>
    <dgm:pt modelId="{74783976-8523-4323-B2DA-536217BA1A9D}" type="parTrans" cxnId="{C790E349-299F-4C9F-B3C4-E8C2262F9837}">
      <dgm:prSet/>
      <dgm:spPr/>
      <dgm:t>
        <a:bodyPr/>
        <a:lstStyle/>
        <a:p>
          <a:endParaRPr lang="es-ES"/>
        </a:p>
      </dgm:t>
    </dgm:pt>
    <dgm:pt modelId="{7668ECEC-3EBF-4B67-AED7-E33EC9F83571}" type="sibTrans" cxnId="{C790E349-299F-4C9F-B3C4-E8C2262F9837}">
      <dgm:prSet/>
      <dgm:spPr/>
      <dgm:t>
        <a:bodyPr/>
        <a:lstStyle/>
        <a:p>
          <a:endParaRPr lang="es-ES"/>
        </a:p>
      </dgm:t>
    </dgm:pt>
    <dgm:pt modelId="{AE87154D-2B09-4C24-847D-34027C557237}">
      <dgm:prSet custT="1"/>
      <dgm:spPr/>
      <dgm:t>
        <a:bodyPr/>
        <a:lstStyle/>
        <a:p>
          <a:r>
            <a:rPr lang="es-ES" sz="2000" dirty="0"/>
            <a:t> Inspección y análisis de código</a:t>
          </a:r>
        </a:p>
      </dgm:t>
    </dgm:pt>
    <dgm:pt modelId="{EF1A4761-5A9C-4996-911E-25DA00251E1F}" type="parTrans" cxnId="{F1A7F3EB-0945-4E7A-AAEC-DD309D64364C}">
      <dgm:prSet/>
      <dgm:spPr/>
      <dgm:t>
        <a:bodyPr/>
        <a:lstStyle/>
        <a:p>
          <a:endParaRPr lang="es-ES"/>
        </a:p>
      </dgm:t>
    </dgm:pt>
    <dgm:pt modelId="{35C0AABD-AD1B-4223-9250-4AA98725EE43}" type="sibTrans" cxnId="{F1A7F3EB-0945-4E7A-AAEC-DD309D64364C}">
      <dgm:prSet/>
      <dgm:spPr/>
      <dgm:t>
        <a:bodyPr/>
        <a:lstStyle/>
        <a:p>
          <a:endParaRPr lang="es-ES"/>
        </a:p>
      </dgm:t>
    </dgm:pt>
    <dgm:pt modelId="{66D722A2-2C16-4074-8CE5-116FF749DA7B}">
      <dgm:prSet custT="1"/>
      <dgm:spPr/>
      <dgm:t>
        <a:bodyPr/>
        <a:lstStyle/>
        <a:p>
          <a:r>
            <a:rPr lang="es-ES" sz="2000" dirty="0"/>
            <a:t> Feedback</a:t>
          </a:r>
        </a:p>
      </dgm:t>
    </dgm:pt>
    <dgm:pt modelId="{34D065EE-96F2-40B7-A6C8-256308D8B6F2}" type="parTrans" cxnId="{207BDC3F-3D74-47E0-BDFB-A77649DD010A}">
      <dgm:prSet/>
      <dgm:spPr/>
      <dgm:t>
        <a:bodyPr/>
        <a:lstStyle/>
        <a:p>
          <a:endParaRPr lang="es-ES"/>
        </a:p>
      </dgm:t>
    </dgm:pt>
    <dgm:pt modelId="{6D5EB911-ED01-46A0-BBE5-BC18B8AA06EC}" type="sibTrans" cxnId="{207BDC3F-3D74-47E0-BDFB-A77649DD010A}">
      <dgm:prSet/>
      <dgm:spPr/>
      <dgm:t>
        <a:bodyPr/>
        <a:lstStyle/>
        <a:p>
          <a:endParaRPr lang="es-ES"/>
        </a:p>
      </dgm:t>
    </dgm:pt>
    <dgm:pt modelId="{49C5F256-91BB-4514-BA94-952EA6AAC5B2}">
      <dgm:prSet custT="1"/>
      <dgm:spPr/>
      <dgm:t>
        <a:bodyPr/>
        <a:lstStyle/>
        <a:p>
          <a:r>
            <a:rPr lang="es-ES" sz="2000" dirty="0"/>
            <a:t>  Lo esencial</a:t>
          </a:r>
        </a:p>
      </dgm:t>
    </dgm:pt>
    <dgm:pt modelId="{D8ED02FB-E21F-4892-9A4A-7A29346BAA95}" type="parTrans" cxnId="{2B08A808-0818-4B3A-A953-C88AD6A8C2C4}">
      <dgm:prSet/>
      <dgm:spPr/>
      <dgm:t>
        <a:bodyPr/>
        <a:lstStyle/>
        <a:p>
          <a:endParaRPr lang="es-ES"/>
        </a:p>
      </dgm:t>
    </dgm:pt>
    <dgm:pt modelId="{10906AE0-665A-4735-80AB-573C509B2521}" type="sibTrans" cxnId="{2B08A808-0818-4B3A-A953-C88AD6A8C2C4}">
      <dgm:prSet/>
      <dgm:spPr/>
      <dgm:t>
        <a:bodyPr/>
        <a:lstStyle/>
        <a:p>
          <a:endParaRPr lang="es-ES"/>
        </a:p>
      </dgm:t>
    </dgm:pt>
    <dgm:pt modelId="{2966A1E1-43F7-46AC-8422-F058088F8F90}" type="pres">
      <dgm:prSet presAssocID="{CA210D7E-D5F0-4DF3-BC27-F2A28266DF98}" presName="linear" presStyleCnt="0">
        <dgm:presLayoutVars>
          <dgm:animLvl val="lvl"/>
          <dgm:resizeHandles val="exact"/>
        </dgm:presLayoutVars>
      </dgm:prSet>
      <dgm:spPr/>
    </dgm:pt>
    <dgm:pt modelId="{8F67725A-BA29-46D0-85EC-D048B86D1BD0}" type="pres">
      <dgm:prSet presAssocID="{E0778B54-B916-4C24-9F0C-AA0BA24EC6BC}" presName="parentText" presStyleLbl="node1" presStyleIdx="0" presStyleCnt="5" custScaleY="49033" custLinFactNeighborX="-987">
        <dgm:presLayoutVars>
          <dgm:chMax val="0"/>
          <dgm:bulletEnabled val="1"/>
        </dgm:presLayoutVars>
      </dgm:prSet>
      <dgm:spPr/>
    </dgm:pt>
    <dgm:pt modelId="{5750016C-19FF-4C39-BFFC-49DBE405313E}" type="pres">
      <dgm:prSet presAssocID="{6F8C9CD8-D5E2-45B2-B10D-93E094A0D37C}" presName="spacer" presStyleCnt="0"/>
      <dgm:spPr/>
    </dgm:pt>
    <dgm:pt modelId="{0FFA91AF-F043-444E-B3F5-D3B3BEFA879C}" type="pres">
      <dgm:prSet presAssocID="{ED12AA4D-B8DE-415E-AD6E-10A31CBCA866}" presName="parentText" presStyleLbl="node1" presStyleIdx="1" presStyleCnt="5" custScaleY="49033">
        <dgm:presLayoutVars>
          <dgm:chMax val="0"/>
          <dgm:bulletEnabled val="1"/>
        </dgm:presLayoutVars>
      </dgm:prSet>
      <dgm:spPr/>
    </dgm:pt>
    <dgm:pt modelId="{89ED0CD1-D8B0-4C70-99D0-929BBB3EE93F}" type="pres">
      <dgm:prSet presAssocID="{CE82AE13-E811-434E-B2BE-29BF132C180A}" presName="spacer" presStyleCnt="0"/>
      <dgm:spPr/>
    </dgm:pt>
    <dgm:pt modelId="{BC9B3035-6943-42C7-9FBB-7B493C8046D8}" type="pres">
      <dgm:prSet presAssocID="{07C882BD-06AC-4BDB-A3B0-EEF3A75F074B}" presName="parentText" presStyleLbl="node1" presStyleIdx="2" presStyleCnt="5" custScaleY="57119">
        <dgm:presLayoutVars>
          <dgm:chMax val="0"/>
          <dgm:bulletEnabled val="1"/>
        </dgm:presLayoutVars>
      </dgm:prSet>
      <dgm:spPr/>
    </dgm:pt>
    <dgm:pt modelId="{6DDA9A8D-A6F9-4B69-926A-82700484DB51}" type="pres">
      <dgm:prSet presAssocID="{07C882BD-06AC-4BDB-A3B0-EEF3A75F074B}" presName="childText" presStyleLbl="revTx" presStyleIdx="0" presStyleCnt="1">
        <dgm:presLayoutVars>
          <dgm:bulletEnabled val="1"/>
        </dgm:presLayoutVars>
      </dgm:prSet>
      <dgm:spPr/>
    </dgm:pt>
    <dgm:pt modelId="{83699209-32BF-455D-805C-ED810B35C073}" type="pres">
      <dgm:prSet presAssocID="{ACCBC26B-434F-41C3-9326-B1D23C7CB604}" presName="parentText" presStyleLbl="node1" presStyleIdx="3" presStyleCnt="5" custScaleY="43656">
        <dgm:presLayoutVars>
          <dgm:chMax val="0"/>
          <dgm:bulletEnabled val="1"/>
        </dgm:presLayoutVars>
      </dgm:prSet>
      <dgm:spPr/>
    </dgm:pt>
    <dgm:pt modelId="{B8D6A193-C638-499A-B7EF-12C43DEDB252}" type="pres">
      <dgm:prSet presAssocID="{A2250B2E-77AD-4CA8-A972-20838514F349}" presName="spacer" presStyleCnt="0"/>
      <dgm:spPr/>
    </dgm:pt>
    <dgm:pt modelId="{7EE31E81-92E6-4428-B2FC-6F8FBFF55702}" type="pres">
      <dgm:prSet presAssocID="{68EA2CDD-DEED-4EB9-95FA-63086ABB75E0}" presName="parentText" presStyleLbl="node1" presStyleIdx="4" presStyleCnt="5" custScaleY="50935">
        <dgm:presLayoutVars>
          <dgm:chMax val="0"/>
          <dgm:bulletEnabled val="1"/>
        </dgm:presLayoutVars>
      </dgm:prSet>
      <dgm:spPr/>
    </dgm:pt>
  </dgm:ptLst>
  <dgm:cxnLst>
    <dgm:cxn modelId="{B373D105-2B30-4A6C-BB8D-154DFBF2DF39}" type="presOf" srcId="{68EA2CDD-DEED-4EB9-95FA-63086ABB75E0}" destId="{7EE31E81-92E6-4428-B2FC-6F8FBFF55702}" srcOrd="0" destOrd="0" presId="urn:microsoft.com/office/officeart/2005/8/layout/vList2"/>
    <dgm:cxn modelId="{2B9A4306-D96C-44D4-8119-2C9A58CA91C9}" srcId="{CA210D7E-D5F0-4DF3-BC27-F2A28266DF98}" destId="{07C882BD-06AC-4BDB-A3B0-EEF3A75F074B}" srcOrd="2" destOrd="0" parTransId="{BBFAF70B-8904-4177-AC62-480E15F6D25D}" sibTransId="{81D72219-3BA1-42F7-8364-2662301D7045}"/>
    <dgm:cxn modelId="{642FB006-601B-4D22-BAE2-1D8BEB3DC918}" srcId="{CA210D7E-D5F0-4DF3-BC27-F2A28266DF98}" destId="{ED12AA4D-B8DE-415E-AD6E-10A31CBCA866}" srcOrd="1" destOrd="0" parTransId="{612566F1-EF3E-42B9-9DED-C6AAEE92F6E9}" sibTransId="{CE82AE13-E811-434E-B2BE-29BF132C180A}"/>
    <dgm:cxn modelId="{2B08A808-0818-4B3A-A953-C88AD6A8C2C4}" srcId="{07C882BD-06AC-4BDB-A3B0-EEF3A75F074B}" destId="{49C5F256-91BB-4514-BA94-952EA6AAC5B2}" srcOrd="6" destOrd="0" parTransId="{D8ED02FB-E21F-4892-9A4A-7A29346BAA95}" sibTransId="{10906AE0-665A-4735-80AB-573C509B2521}"/>
    <dgm:cxn modelId="{47957E15-C2AC-4C03-8C68-52E0153D7991}" type="presOf" srcId="{AE87154D-2B09-4C24-847D-34027C557237}" destId="{6DDA9A8D-A6F9-4B69-926A-82700484DB51}" srcOrd="0" destOrd="4" presId="urn:microsoft.com/office/officeart/2005/8/layout/vList2"/>
    <dgm:cxn modelId="{482FFE1E-79BB-4F1E-8172-36EB2F4C119D}" srcId="{CA210D7E-D5F0-4DF3-BC27-F2A28266DF98}" destId="{E0778B54-B916-4C24-9F0C-AA0BA24EC6BC}" srcOrd="0" destOrd="0" parTransId="{512A3698-9270-425D-A095-8ED49C14043E}" sibTransId="{6F8C9CD8-D5E2-45B2-B10D-93E094A0D37C}"/>
    <dgm:cxn modelId="{5D5D9E3E-55BE-48C7-A3A9-4FF811D918C8}" srcId="{07C882BD-06AC-4BDB-A3B0-EEF3A75F074B}" destId="{F6725BF5-3B25-4373-A2B5-67B73F36533E}" srcOrd="1" destOrd="0" parTransId="{1CCEFCAE-622F-43DE-8B8B-69E84D2EF2D4}" sibTransId="{B849CF94-671F-49E6-B658-D832002C2BA3}"/>
    <dgm:cxn modelId="{207BDC3F-3D74-47E0-BDFB-A77649DD010A}" srcId="{07C882BD-06AC-4BDB-A3B0-EEF3A75F074B}" destId="{66D722A2-2C16-4074-8CE5-116FF749DA7B}" srcOrd="5" destOrd="0" parTransId="{34D065EE-96F2-40B7-A6C8-256308D8B6F2}" sibTransId="{6D5EB911-ED01-46A0-BBE5-BC18B8AA06EC}"/>
    <dgm:cxn modelId="{2F753942-186A-4B50-B4B7-939D288AC3DE}" type="presOf" srcId="{A343C4E4-D283-4F65-B015-C7B6FE1E4706}" destId="{6DDA9A8D-A6F9-4B69-926A-82700484DB51}" srcOrd="0" destOrd="0" presId="urn:microsoft.com/office/officeart/2005/8/layout/vList2"/>
    <dgm:cxn modelId="{903A1F64-8569-4004-8F01-4CBB302ECA51}" type="presOf" srcId="{49C5F256-91BB-4514-BA94-952EA6AAC5B2}" destId="{6DDA9A8D-A6F9-4B69-926A-82700484DB51}" srcOrd="0" destOrd="6" presId="urn:microsoft.com/office/officeart/2005/8/layout/vList2"/>
    <dgm:cxn modelId="{722A4D48-C220-4A28-A204-30F8F7A72AAB}" type="presOf" srcId="{E0778B54-B916-4C24-9F0C-AA0BA24EC6BC}" destId="{8F67725A-BA29-46D0-85EC-D048B86D1BD0}" srcOrd="0" destOrd="0" presId="urn:microsoft.com/office/officeart/2005/8/layout/vList2"/>
    <dgm:cxn modelId="{2A239449-04CE-4376-B157-DC37633E9047}" type="presOf" srcId="{ED12AA4D-B8DE-415E-AD6E-10A31CBCA866}" destId="{0FFA91AF-F043-444E-B3F5-D3B3BEFA879C}" srcOrd="0" destOrd="0" presId="urn:microsoft.com/office/officeart/2005/8/layout/vList2"/>
    <dgm:cxn modelId="{C790E349-299F-4C9F-B3C4-E8C2262F9837}" srcId="{07C882BD-06AC-4BDB-A3B0-EEF3A75F074B}" destId="{6C0D5D13-5EE4-460B-A373-75788B4D4105}" srcOrd="3" destOrd="0" parTransId="{74783976-8523-4323-B2DA-536217BA1A9D}" sibTransId="{7668ECEC-3EBF-4B67-AED7-E33EC9F83571}"/>
    <dgm:cxn modelId="{0CD6334B-11B4-422C-9D14-332896D34FD2}" srcId="{CA210D7E-D5F0-4DF3-BC27-F2A28266DF98}" destId="{ACCBC26B-434F-41C3-9326-B1D23C7CB604}" srcOrd="3" destOrd="0" parTransId="{1190F00F-7429-4C05-B445-347850EC1CBD}" sibTransId="{A2250B2E-77AD-4CA8-A972-20838514F349}"/>
    <dgm:cxn modelId="{DE753B57-3E5C-422B-B046-31447F15C9AB}" srcId="{07C882BD-06AC-4BDB-A3B0-EEF3A75F074B}" destId="{A343C4E4-D283-4F65-B015-C7B6FE1E4706}" srcOrd="0" destOrd="0" parTransId="{3D0CF55E-E398-475E-BF7D-1CB0DD8D100F}" sibTransId="{AC610F7A-90A2-479A-8585-F4C7F3DBBBA3}"/>
    <dgm:cxn modelId="{E5DCFF7D-E683-41F7-B144-7ED00DA88008}" type="presOf" srcId="{CA210D7E-D5F0-4DF3-BC27-F2A28266DF98}" destId="{2966A1E1-43F7-46AC-8422-F058088F8F90}" srcOrd="0" destOrd="0" presId="urn:microsoft.com/office/officeart/2005/8/layout/vList2"/>
    <dgm:cxn modelId="{1941A481-AC31-4FC4-8594-849F91875433}" type="presOf" srcId="{F6725BF5-3B25-4373-A2B5-67B73F36533E}" destId="{6DDA9A8D-A6F9-4B69-926A-82700484DB51}" srcOrd="0" destOrd="1" presId="urn:microsoft.com/office/officeart/2005/8/layout/vList2"/>
    <dgm:cxn modelId="{9547DA99-0C87-4D19-B4CC-5AD7B59EC309}" type="presOf" srcId="{ACCBC26B-434F-41C3-9326-B1D23C7CB604}" destId="{83699209-32BF-455D-805C-ED810B35C073}" srcOrd="0" destOrd="0" presId="urn:microsoft.com/office/officeart/2005/8/layout/vList2"/>
    <dgm:cxn modelId="{141D019C-3FAB-481E-B236-35671C3301CE}" srcId="{CA210D7E-D5F0-4DF3-BC27-F2A28266DF98}" destId="{68EA2CDD-DEED-4EB9-95FA-63086ABB75E0}" srcOrd="4" destOrd="0" parTransId="{58568111-4C13-403F-8664-0D9DD29CC62F}" sibTransId="{D454E8C2-B46D-4014-96D9-4F4CFCAB9767}"/>
    <dgm:cxn modelId="{B9D1CFC8-C548-4540-9310-880BCBB5D9A7}" type="presOf" srcId="{07C882BD-06AC-4BDB-A3B0-EEF3A75F074B}" destId="{BC9B3035-6943-42C7-9FBB-7B493C8046D8}" srcOrd="0" destOrd="0" presId="urn:microsoft.com/office/officeart/2005/8/layout/vList2"/>
    <dgm:cxn modelId="{BC3FAFD0-A434-4475-8493-D9C90D23AA68}" srcId="{07C882BD-06AC-4BDB-A3B0-EEF3A75F074B}" destId="{4C4FF3AC-BF8E-4429-BB38-9AF04DB81BAA}" srcOrd="2" destOrd="0" parTransId="{D94EA980-D3F8-4F11-BCA2-4D14A25927F5}" sibTransId="{2294CDA5-8720-45BE-A419-A0D58FEEFE9B}"/>
    <dgm:cxn modelId="{F78C30E6-F4E4-436B-9EDB-6306A5D5B221}" type="presOf" srcId="{66D722A2-2C16-4074-8CE5-116FF749DA7B}" destId="{6DDA9A8D-A6F9-4B69-926A-82700484DB51}" srcOrd="0" destOrd="5" presId="urn:microsoft.com/office/officeart/2005/8/layout/vList2"/>
    <dgm:cxn modelId="{16A3C4EB-16A9-4F3B-AB20-82FF7A5E97BF}" type="presOf" srcId="{4C4FF3AC-BF8E-4429-BB38-9AF04DB81BAA}" destId="{6DDA9A8D-A6F9-4B69-926A-82700484DB51}" srcOrd="0" destOrd="2" presId="urn:microsoft.com/office/officeart/2005/8/layout/vList2"/>
    <dgm:cxn modelId="{F1A7F3EB-0945-4E7A-AAEC-DD309D64364C}" srcId="{07C882BD-06AC-4BDB-A3B0-EEF3A75F074B}" destId="{AE87154D-2B09-4C24-847D-34027C557237}" srcOrd="4" destOrd="0" parTransId="{EF1A4761-5A9C-4996-911E-25DA00251E1F}" sibTransId="{35C0AABD-AD1B-4223-9250-4AA98725EE43}"/>
    <dgm:cxn modelId="{E5563AFB-89B4-49D0-A2AD-9E863B5589AE}" type="presOf" srcId="{6C0D5D13-5EE4-460B-A373-75788B4D4105}" destId="{6DDA9A8D-A6F9-4B69-926A-82700484DB51}" srcOrd="0" destOrd="3" presId="urn:microsoft.com/office/officeart/2005/8/layout/vList2"/>
    <dgm:cxn modelId="{82D6A6EB-2FA1-416D-B3DF-1D55507B85F5}" type="presParOf" srcId="{2966A1E1-43F7-46AC-8422-F058088F8F90}" destId="{8F67725A-BA29-46D0-85EC-D048B86D1BD0}" srcOrd="0" destOrd="0" presId="urn:microsoft.com/office/officeart/2005/8/layout/vList2"/>
    <dgm:cxn modelId="{C2C546EE-3D8F-44E3-9A97-21586846AE4E}" type="presParOf" srcId="{2966A1E1-43F7-46AC-8422-F058088F8F90}" destId="{5750016C-19FF-4C39-BFFC-49DBE405313E}" srcOrd="1" destOrd="0" presId="urn:microsoft.com/office/officeart/2005/8/layout/vList2"/>
    <dgm:cxn modelId="{DA389955-6D12-479E-A89E-2858D62647D5}" type="presParOf" srcId="{2966A1E1-43F7-46AC-8422-F058088F8F90}" destId="{0FFA91AF-F043-444E-B3F5-D3B3BEFA879C}" srcOrd="2" destOrd="0" presId="urn:microsoft.com/office/officeart/2005/8/layout/vList2"/>
    <dgm:cxn modelId="{E9BC3F7B-3C00-41BB-8AA0-F659CBA9307F}" type="presParOf" srcId="{2966A1E1-43F7-46AC-8422-F058088F8F90}" destId="{89ED0CD1-D8B0-4C70-99D0-929BBB3EE93F}" srcOrd="3" destOrd="0" presId="urn:microsoft.com/office/officeart/2005/8/layout/vList2"/>
    <dgm:cxn modelId="{1453209A-6D0E-4D65-9090-AAADB8A2F95E}" type="presParOf" srcId="{2966A1E1-43F7-46AC-8422-F058088F8F90}" destId="{BC9B3035-6943-42C7-9FBB-7B493C8046D8}" srcOrd="4" destOrd="0" presId="urn:microsoft.com/office/officeart/2005/8/layout/vList2"/>
    <dgm:cxn modelId="{D401A205-43AD-4CE0-B57A-01E18B2CA68E}" type="presParOf" srcId="{2966A1E1-43F7-46AC-8422-F058088F8F90}" destId="{6DDA9A8D-A6F9-4B69-926A-82700484DB51}" srcOrd="5" destOrd="0" presId="urn:microsoft.com/office/officeart/2005/8/layout/vList2"/>
    <dgm:cxn modelId="{D6AC681A-4F63-4976-8B9B-770C0715F42B}" type="presParOf" srcId="{2966A1E1-43F7-46AC-8422-F058088F8F90}" destId="{83699209-32BF-455D-805C-ED810B35C073}" srcOrd="6" destOrd="0" presId="urn:microsoft.com/office/officeart/2005/8/layout/vList2"/>
    <dgm:cxn modelId="{3014F46B-BA88-463B-B54E-9FBABFACA7F0}" type="presParOf" srcId="{2966A1E1-43F7-46AC-8422-F058088F8F90}" destId="{B8D6A193-C638-499A-B7EF-12C43DEDB252}" srcOrd="7" destOrd="0" presId="urn:microsoft.com/office/officeart/2005/8/layout/vList2"/>
    <dgm:cxn modelId="{734571EF-A500-44A8-AB76-191F8A29D62F}" type="presParOf" srcId="{2966A1E1-43F7-46AC-8422-F058088F8F90}" destId="{7EE31E81-92E6-4428-B2FC-6F8FBFF55702}" srcOrd="8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F67725A-BA29-46D0-85EC-D048B86D1BD0}">
      <dsp:nvSpPr>
        <dsp:cNvPr id="0" name=""/>
        <dsp:cNvSpPr/>
      </dsp:nvSpPr>
      <dsp:spPr>
        <a:xfrm>
          <a:off x="0" y="167289"/>
          <a:ext cx="7056784" cy="58745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marL="0" lvl="0" indent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3600" kern="1200" dirty="0"/>
            <a:t>Introducción</a:t>
          </a:r>
        </a:p>
      </dsp:txBody>
      <dsp:txXfrm>
        <a:off x="28677" y="195966"/>
        <a:ext cx="6999430" cy="530100"/>
      </dsp:txXfrm>
    </dsp:sp>
    <dsp:sp modelId="{0FFA91AF-F043-444E-B3F5-D3B3BEFA879C}">
      <dsp:nvSpPr>
        <dsp:cNvPr id="0" name=""/>
        <dsp:cNvSpPr/>
      </dsp:nvSpPr>
      <dsp:spPr>
        <a:xfrm>
          <a:off x="0" y="939064"/>
          <a:ext cx="7056784" cy="58745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marL="0" lvl="0" indent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3600" kern="1200" dirty="0"/>
            <a:t>Conceptos básicos</a:t>
          </a:r>
        </a:p>
      </dsp:txBody>
      <dsp:txXfrm>
        <a:off x="28677" y="967741"/>
        <a:ext cx="6999430" cy="530100"/>
      </dsp:txXfrm>
    </dsp:sp>
    <dsp:sp modelId="{BC9B3035-6943-42C7-9FBB-7B493C8046D8}">
      <dsp:nvSpPr>
        <dsp:cNvPr id="0" name=""/>
        <dsp:cNvSpPr/>
      </dsp:nvSpPr>
      <dsp:spPr>
        <a:xfrm>
          <a:off x="0" y="1710838"/>
          <a:ext cx="7056784" cy="684331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marL="0" lvl="0" indent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3600" kern="1200" dirty="0"/>
            <a:t>Integración continua</a:t>
          </a:r>
        </a:p>
      </dsp:txBody>
      <dsp:txXfrm>
        <a:off x="33406" y="1744244"/>
        <a:ext cx="6989972" cy="617519"/>
      </dsp:txXfrm>
    </dsp:sp>
    <dsp:sp modelId="{6DDA9A8D-A6F9-4B69-926A-82700484DB51}">
      <dsp:nvSpPr>
        <dsp:cNvPr id="0" name=""/>
        <dsp:cNvSpPr/>
      </dsp:nvSpPr>
      <dsp:spPr>
        <a:xfrm>
          <a:off x="0" y="2395170"/>
          <a:ext cx="7056784" cy="238464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4053" tIns="25400" rIns="142240" bIns="25400" numCol="1" spcCol="1270" anchor="t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s-ES_tradnl" sz="2000" kern="1200" dirty="0"/>
            <a:t>Definición</a:t>
          </a:r>
          <a:endParaRPr lang="es-ES" sz="2000" kern="1200" dirty="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s-ES" sz="2000" kern="1200" dirty="0"/>
            <a:t>Arquitectura</a:t>
          </a: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s-ES" sz="2000" kern="1200" dirty="0" err="1"/>
            <a:t>Builds</a:t>
          </a:r>
          <a:endParaRPr lang="es-ES" sz="2000" kern="1200" dirty="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s-ES" sz="2000" kern="1200" dirty="0"/>
            <a:t>Pruebas y CI</a:t>
          </a: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s-ES" sz="2000" kern="1200" dirty="0"/>
            <a:t> Inspección y análisis de código</a:t>
          </a: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s-ES" sz="2000" kern="1200" dirty="0"/>
            <a:t> Feedback</a:t>
          </a: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s-ES" sz="2000" kern="1200" dirty="0"/>
            <a:t>  Lo esencial</a:t>
          </a:r>
        </a:p>
      </dsp:txBody>
      <dsp:txXfrm>
        <a:off x="0" y="2395170"/>
        <a:ext cx="7056784" cy="2384640"/>
      </dsp:txXfrm>
    </dsp:sp>
    <dsp:sp modelId="{83699209-32BF-455D-805C-ED810B35C073}">
      <dsp:nvSpPr>
        <dsp:cNvPr id="0" name=""/>
        <dsp:cNvSpPr/>
      </dsp:nvSpPr>
      <dsp:spPr>
        <a:xfrm>
          <a:off x="0" y="4779810"/>
          <a:ext cx="7056784" cy="523033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marL="0" lvl="0" indent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3600" kern="1200" dirty="0"/>
            <a:t>Resumen</a:t>
          </a:r>
        </a:p>
      </dsp:txBody>
      <dsp:txXfrm>
        <a:off x="25532" y="4805342"/>
        <a:ext cx="7005720" cy="471969"/>
      </dsp:txXfrm>
    </dsp:sp>
    <dsp:sp modelId="{7EE31E81-92E6-4428-B2FC-6F8FBFF55702}">
      <dsp:nvSpPr>
        <dsp:cNvPr id="0" name=""/>
        <dsp:cNvSpPr/>
      </dsp:nvSpPr>
      <dsp:spPr>
        <a:xfrm>
          <a:off x="0" y="5487164"/>
          <a:ext cx="7056784" cy="61024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marL="0" lvl="0" indent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3600" kern="1200" dirty="0"/>
            <a:t>Bibliografía</a:t>
          </a:r>
        </a:p>
      </dsp:txBody>
      <dsp:txXfrm>
        <a:off x="29790" y="5516954"/>
        <a:ext cx="6997204" cy="55066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 txBox="1">
            <a:spLocks noGrp="1"/>
          </p:cNvSpPr>
          <p:nvPr>
            <p:ph type="hdr" sz="quarter"/>
          </p:nvPr>
        </p:nvSpPr>
        <p:spPr>
          <a:xfrm>
            <a:off x="0" y="1"/>
            <a:ext cx="3080777" cy="511134"/>
          </a:xfrm>
          <a:prstGeom prst="rect">
            <a:avLst/>
          </a:prstGeom>
          <a:noFill/>
          <a:ln>
            <a:noFill/>
          </a:ln>
        </p:spPr>
        <p:txBody>
          <a:bodyPr vert="horz" wrap="square" lIns="93415" tIns="46702" rIns="93415" bIns="46702" anchor="t" anchorCtr="0" compatLnSpc="1"/>
          <a:lstStyle/>
          <a:p>
            <a:pPr defTabSz="949056" hangingPunct="0">
              <a:tabLst>
                <a:tab pos="0" algn="l"/>
                <a:tab pos="949056" algn="l"/>
                <a:tab pos="1898112" algn="l"/>
                <a:tab pos="2847167" algn="l"/>
                <a:tab pos="3796223" algn="l"/>
                <a:tab pos="4745279" algn="l"/>
                <a:tab pos="5694335" algn="l"/>
                <a:tab pos="6643390" algn="l"/>
                <a:tab pos="7592446" algn="l"/>
                <a:tab pos="8541502" algn="l"/>
                <a:tab pos="9490558" algn="l"/>
                <a:tab pos="10439613" algn="l"/>
              </a:tabLst>
              <a:defRPr sz="14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s-ES" sz="1500" dirty="0">
              <a:solidFill>
                <a:srgbClr val="000000"/>
              </a:solidFill>
              <a:latin typeface="Arial" pitchFamily="18"/>
              <a:ea typeface="DejaVu Sans" pitchFamily="2"/>
              <a:cs typeface="DejaVu Sans" pitchFamily="2"/>
            </a:endParaRPr>
          </a:p>
        </p:txBody>
      </p:sp>
      <p:sp>
        <p:nvSpPr>
          <p:cNvPr id="3" name="2 Marcador de fecha"/>
          <p:cNvSpPr txBox="1">
            <a:spLocks noGrp="1"/>
          </p:cNvSpPr>
          <p:nvPr>
            <p:ph type="dt" sz="quarter" idx="1"/>
          </p:nvPr>
        </p:nvSpPr>
        <p:spPr>
          <a:xfrm>
            <a:off x="4018774" y="1"/>
            <a:ext cx="3080777" cy="511134"/>
          </a:xfrm>
          <a:prstGeom prst="rect">
            <a:avLst/>
          </a:prstGeom>
          <a:noFill/>
          <a:ln>
            <a:noFill/>
          </a:ln>
        </p:spPr>
        <p:txBody>
          <a:bodyPr vert="horz" wrap="square" lIns="93415" tIns="46702" rIns="93415" bIns="46702" anchor="t" anchorCtr="0" compatLnSpc="1"/>
          <a:lstStyle/>
          <a:p>
            <a:pPr algn="r" defTabSz="949056" hangingPunct="0">
              <a:tabLst>
                <a:tab pos="0" algn="l"/>
                <a:tab pos="949056" algn="l"/>
                <a:tab pos="1898112" algn="l"/>
                <a:tab pos="2847167" algn="l"/>
                <a:tab pos="3796223" algn="l"/>
                <a:tab pos="4745279" algn="l"/>
                <a:tab pos="5694335" algn="l"/>
                <a:tab pos="6643390" algn="l"/>
                <a:tab pos="7592446" algn="l"/>
                <a:tab pos="8541502" algn="l"/>
                <a:tab pos="9490558" algn="l"/>
                <a:tab pos="10439613" algn="l"/>
              </a:tabLst>
              <a:defRPr sz="14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s-ES" sz="1500" dirty="0">
              <a:solidFill>
                <a:srgbClr val="000000"/>
              </a:solidFill>
              <a:latin typeface="Arial" pitchFamily="18"/>
              <a:ea typeface="DejaVu Sans" pitchFamily="2"/>
              <a:cs typeface="DejaVu Sans" pitchFamily="2"/>
            </a:endParaRPr>
          </a:p>
        </p:txBody>
      </p:sp>
      <p:sp>
        <p:nvSpPr>
          <p:cNvPr id="4" name="3 Marcador de pie de página"/>
          <p:cNvSpPr txBox="1">
            <a:spLocks noGrp="1"/>
          </p:cNvSpPr>
          <p:nvPr>
            <p:ph type="ftr" sz="quarter" idx="2"/>
          </p:nvPr>
        </p:nvSpPr>
        <p:spPr>
          <a:xfrm>
            <a:off x="0" y="9722382"/>
            <a:ext cx="3080777" cy="511134"/>
          </a:xfrm>
          <a:prstGeom prst="rect">
            <a:avLst/>
          </a:prstGeom>
          <a:noFill/>
          <a:ln>
            <a:noFill/>
          </a:ln>
        </p:spPr>
        <p:txBody>
          <a:bodyPr vert="horz" wrap="square" lIns="93415" tIns="46702" rIns="93415" bIns="46702" anchor="b" anchorCtr="0" compatLnSpc="1"/>
          <a:lstStyle/>
          <a:p>
            <a:pPr defTabSz="949056" hangingPunct="0">
              <a:tabLst>
                <a:tab pos="0" algn="l"/>
                <a:tab pos="949056" algn="l"/>
                <a:tab pos="1898112" algn="l"/>
                <a:tab pos="2847167" algn="l"/>
                <a:tab pos="3796223" algn="l"/>
                <a:tab pos="4745279" algn="l"/>
                <a:tab pos="5694335" algn="l"/>
                <a:tab pos="6643390" algn="l"/>
                <a:tab pos="7592446" algn="l"/>
                <a:tab pos="8541502" algn="l"/>
                <a:tab pos="9490558" algn="l"/>
                <a:tab pos="10439613" algn="l"/>
              </a:tabLst>
              <a:defRPr sz="14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s-ES" sz="1500" dirty="0">
              <a:solidFill>
                <a:srgbClr val="000000"/>
              </a:solidFill>
              <a:latin typeface="Arial" pitchFamily="18"/>
              <a:ea typeface="DejaVu Sans" pitchFamily="2"/>
              <a:cs typeface="DejaVu Sans" pitchFamily="2"/>
            </a:endParaRPr>
          </a:p>
        </p:txBody>
      </p:sp>
      <p:sp>
        <p:nvSpPr>
          <p:cNvPr id="5" name="4 Marcador de número de diapositiva"/>
          <p:cNvSpPr txBox="1">
            <a:spLocks noGrp="1"/>
          </p:cNvSpPr>
          <p:nvPr>
            <p:ph type="sldNum" sz="quarter" idx="3"/>
          </p:nvPr>
        </p:nvSpPr>
        <p:spPr>
          <a:xfrm>
            <a:off x="4018774" y="9722382"/>
            <a:ext cx="3080777" cy="511134"/>
          </a:xfrm>
          <a:prstGeom prst="rect">
            <a:avLst/>
          </a:prstGeom>
          <a:noFill/>
          <a:ln>
            <a:noFill/>
          </a:ln>
        </p:spPr>
        <p:txBody>
          <a:bodyPr vert="horz" wrap="square" lIns="93415" tIns="46702" rIns="93415" bIns="46702" anchor="b" anchorCtr="0" compatLnSpc="1"/>
          <a:lstStyle/>
          <a:p>
            <a:pPr algn="r" defTabSz="949056" hangingPunct="0">
              <a:tabLst>
                <a:tab pos="0" algn="l"/>
                <a:tab pos="949056" algn="l"/>
                <a:tab pos="1898112" algn="l"/>
                <a:tab pos="2847167" algn="l"/>
                <a:tab pos="3796223" algn="l"/>
                <a:tab pos="4745279" algn="l"/>
                <a:tab pos="5694335" algn="l"/>
                <a:tab pos="6643390" algn="l"/>
                <a:tab pos="7592446" algn="l"/>
                <a:tab pos="8541502" algn="l"/>
                <a:tab pos="9490558" algn="l"/>
                <a:tab pos="10439613" algn="l"/>
              </a:tabLst>
              <a:defRPr sz="14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60029227-AF84-4E67-B14A-2677846C795D}" type="slidenum">
              <a:rPr/>
              <a:pPr algn="r" defTabSz="949056" hangingPunct="0">
                <a:tabLst>
                  <a:tab pos="0" algn="l"/>
                  <a:tab pos="949056" algn="l"/>
                  <a:tab pos="1898112" algn="l"/>
                  <a:tab pos="2847167" algn="l"/>
                  <a:tab pos="3796223" algn="l"/>
                  <a:tab pos="4745279" algn="l"/>
                  <a:tab pos="5694335" algn="l"/>
                  <a:tab pos="6643390" algn="l"/>
                  <a:tab pos="7592446" algn="l"/>
                  <a:tab pos="8541502" algn="l"/>
                  <a:tab pos="9490558" algn="l"/>
                  <a:tab pos="10439613" algn="l"/>
                </a:tabLst>
                <a:defRPr sz="14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t>‹Nº›</a:t>
            </a:fld>
            <a:endParaRPr lang="es-ES" sz="1500" dirty="0">
              <a:solidFill>
                <a:srgbClr val="000000"/>
              </a:solidFill>
              <a:latin typeface="Arial" pitchFamily="18"/>
              <a:ea typeface="DejaVu Sans" pitchFamily="2"/>
              <a:cs typeface="DejaVu Sans" pitchFamily="2"/>
            </a:endParaRPr>
          </a:p>
        </p:txBody>
      </p:sp>
    </p:spTree>
    <p:extLst>
      <p:ext uri="{BB962C8B-B14F-4D97-AF65-F5344CB8AC3E}">
        <p14:creationId xmlns:p14="http://schemas.microsoft.com/office/powerpoint/2010/main" val="46997795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>
            <a:spLocks noMove="1" noResize="1"/>
          </p:cNvSpPr>
          <p:nvPr/>
        </p:nvSpPr>
        <p:spPr>
          <a:xfrm>
            <a:off x="0" y="0"/>
            <a:ext cx="7099925" cy="10233894"/>
          </a:xfrm>
          <a:prstGeom prst="rect">
            <a:avLst/>
          </a:prstGeom>
          <a:solidFill>
            <a:srgbClr val="FFFFFF"/>
          </a:solidFill>
          <a:ln>
            <a:noFill/>
            <a:prstDash val="solid"/>
          </a:ln>
        </p:spPr>
        <p:txBody>
          <a:bodyPr vert="horz" wrap="square" lIns="0" tIns="0" rIns="0" bIns="0" anchor="ctr" anchorCtr="1" compatLnSpc="0"/>
          <a:lstStyle/>
          <a:p>
            <a:pPr marL="0" marR="0" lvl="0" indent="0" algn="l" defTabSz="949056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s-ES" sz="2500" b="0" i="0" u="none" strike="noStrike" kern="1200" cap="none" spc="0" baseline="0" dirty="0">
              <a:solidFill>
                <a:srgbClr val="000000"/>
              </a:solidFill>
              <a:uFillTx/>
              <a:latin typeface="Liberation Serif" pitchFamily="18"/>
              <a:ea typeface="DejaVu Sans" pitchFamily="2"/>
              <a:cs typeface="DejaVu Sans" pitchFamily="2"/>
            </a:endParaRPr>
          </a:p>
        </p:txBody>
      </p:sp>
      <p:sp>
        <p:nvSpPr>
          <p:cNvPr id="3" name="2 Marcador de encabezado"/>
          <p:cNvSpPr txBox="1">
            <a:spLocks noGrp="1"/>
          </p:cNvSpPr>
          <p:nvPr>
            <p:ph type="hdr" sz="quarter"/>
          </p:nvPr>
        </p:nvSpPr>
        <p:spPr>
          <a:xfrm>
            <a:off x="0" y="0"/>
            <a:ext cx="3075885" cy="512994"/>
          </a:xfrm>
          <a:prstGeom prst="rect">
            <a:avLst/>
          </a:prstGeom>
          <a:noFill/>
          <a:ln>
            <a:noFill/>
          </a:ln>
        </p:spPr>
        <p:txBody>
          <a:bodyPr vert="horz" wrap="square" lIns="98264" tIns="48942" rIns="98264" bIns="48942" anchor="t" anchorCtr="0" compatLnSpc="0"/>
          <a:lstStyle>
            <a:lvl1pPr marL="0" marR="0" lvl="0" indent="0" algn="l" defTabSz="949056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US" sz="1200" b="0" i="0" u="none" strike="noStrike" kern="1200" cap="none" spc="0" baseline="0">
                <a:solidFill>
                  <a:srgbClr val="000000"/>
                </a:solidFill>
                <a:uFillTx/>
                <a:latin typeface="Times New Roman" pitchFamily="18"/>
                <a:ea typeface="DejaVu Sans" pitchFamily="2"/>
                <a:cs typeface="DejaVu Sans" pitchFamily="2"/>
              </a:defRPr>
            </a:lvl1pPr>
          </a:lstStyle>
          <a:p>
            <a:pPr lvl="0"/>
            <a:endParaRPr lang="en-US"/>
          </a:p>
        </p:txBody>
      </p:sp>
      <p:sp>
        <p:nvSpPr>
          <p:cNvPr id="4" name="3 Marcador de fecha"/>
          <p:cNvSpPr txBox="1">
            <a:spLocks noGrp="1"/>
          </p:cNvSpPr>
          <p:nvPr>
            <p:ph type="dt" idx="1"/>
          </p:nvPr>
        </p:nvSpPr>
        <p:spPr>
          <a:xfrm>
            <a:off x="4023293" y="0"/>
            <a:ext cx="3075885" cy="512994"/>
          </a:xfrm>
          <a:prstGeom prst="rect">
            <a:avLst/>
          </a:prstGeom>
          <a:noFill/>
          <a:ln>
            <a:noFill/>
          </a:ln>
        </p:spPr>
        <p:txBody>
          <a:bodyPr vert="horz" wrap="square" lIns="98264" tIns="48942" rIns="98264" bIns="48942" anchor="t" anchorCtr="0" compatLnSpc="0"/>
          <a:lstStyle>
            <a:lvl1pPr marL="0" marR="0" lvl="0" indent="0" algn="r" defTabSz="949056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US" sz="1200" b="0" i="0" u="none" strike="noStrike" kern="1200" cap="none" spc="0" baseline="0">
                <a:solidFill>
                  <a:srgbClr val="000000"/>
                </a:solidFill>
                <a:uFillTx/>
                <a:latin typeface="Times New Roman" pitchFamily="18"/>
                <a:ea typeface="DejaVu Sans" pitchFamily="2"/>
                <a:cs typeface="DejaVu Sans" pitchFamily="2"/>
              </a:defRPr>
            </a:lvl1pPr>
          </a:lstStyle>
          <a:p>
            <a:pPr lvl="0"/>
            <a:endParaRPr lang="en-US"/>
          </a:p>
        </p:txBody>
      </p:sp>
      <p:sp>
        <p:nvSpPr>
          <p:cNvPr id="5" name="4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989013" y="766763"/>
            <a:ext cx="5121275" cy="3840162"/>
          </a:xfrm>
          <a:prstGeom prst="rect">
            <a:avLst/>
          </a:prstGeom>
          <a:noFill/>
          <a:ln>
            <a:noFill/>
            <a:prstDash val="solid"/>
          </a:ln>
        </p:spPr>
      </p:sp>
      <p:sp>
        <p:nvSpPr>
          <p:cNvPr id="6" name="5 Marcador de notas"/>
          <p:cNvSpPr txBox="1">
            <a:spLocks noGrp="1"/>
          </p:cNvSpPr>
          <p:nvPr>
            <p:ph type="body" sz="quarter" idx="3"/>
          </p:nvPr>
        </p:nvSpPr>
        <p:spPr>
          <a:xfrm>
            <a:off x="945531" y="4861751"/>
            <a:ext cx="5208116" cy="4606547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anchor="t" anchorCtr="0" compatLnSpc="1"/>
          <a:lstStyle/>
          <a:p>
            <a:pPr lvl="0"/>
            <a:endParaRPr lang="es-ES"/>
          </a:p>
        </p:txBody>
      </p:sp>
      <p:sp>
        <p:nvSpPr>
          <p:cNvPr id="7" name="6 Marcador de pie de página"/>
          <p:cNvSpPr txBox="1">
            <a:spLocks noGrp="1"/>
          </p:cNvSpPr>
          <p:nvPr>
            <p:ph type="ftr" sz="quarter" idx="4"/>
          </p:nvPr>
        </p:nvSpPr>
        <p:spPr>
          <a:xfrm>
            <a:off x="0" y="9723126"/>
            <a:ext cx="3075885" cy="511512"/>
          </a:xfrm>
          <a:prstGeom prst="rect">
            <a:avLst/>
          </a:prstGeom>
          <a:noFill/>
          <a:ln>
            <a:noFill/>
          </a:ln>
        </p:spPr>
        <p:txBody>
          <a:bodyPr vert="horz" wrap="square" lIns="98264" tIns="48942" rIns="98264" bIns="48942" anchor="b" anchorCtr="0" compatLnSpc="0"/>
          <a:lstStyle>
            <a:lvl1pPr marL="0" marR="0" lvl="0" indent="0" algn="l" defTabSz="949056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US" sz="1200" b="0" i="0" u="none" strike="noStrike" kern="1200" cap="none" spc="0" baseline="0">
                <a:solidFill>
                  <a:srgbClr val="000000"/>
                </a:solidFill>
                <a:uFillTx/>
                <a:latin typeface="Times New Roman" pitchFamily="18"/>
                <a:ea typeface="DejaVu Sans" pitchFamily="2"/>
                <a:cs typeface="DejaVu Sans" pitchFamily="2"/>
              </a:defRPr>
            </a:lvl1pPr>
          </a:lstStyle>
          <a:p>
            <a:pPr lvl="0"/>
            <a:endParaRPr lang="en-US"/>
          </a:p>
        </p:txBody>
      </p:sp>
      <p:sp>
        <p:nvSpPr>
          <p:cNvPr id="8" name="7 Marcador de número de diapositiva"/>
          <p:cNvSpPr txBox="1">
            <a:spLocks noGrp="1"/>
          </p:cNvSpPr>
          <p:nvPr>
            <p:ph type="sldNum" sz="quarter" idx="5"/>
          </p:nvPr>
        </p:nvSpPr>
        <p:spPr>
          <a:xfrm>
            <a:off x="4023293" y="9723126"/>
            <a:ext cx="3075885" cy="511512"/>
          </a:xfrm>
          <a:prstGeom prst="rect">
            <a:avLst/>
          </a:prstGeom>
          <a:noFill/>
          <a:ln>
            <a:noFill/>
          </a:ln>
        </p:spPr>
        <p:txBody>
          <a:bodyPr vert="horz" wrap="square" lIns="98264" tIns="48942" rIns="98264" bIns="48942" anchor="b" anchorCtr="0" compatLnSpc="0"/>
          <a:lstStyle>
            <a:lvl1pPr marL="0" marR="0" lvl="0" indent="0" algn="r" defTabSz="949056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US" sz="1200" b="0" i="0" u="none" strike="noStrike" kern="1200" cap="none" spc="0" baseline="0">
                <a:solidFill>
                  <a:srgbClr val="000000"/>
                </a:solidFill>
                <a:uFillTx/>
                <a:latin typeface="Times New Roman" pitchFamily="18"/>
                <a:ea typeface="DejaVu Sans" pitchFamily="2"/>
                <a:cs typeface="DejaVu Sans" pitchFamily="2"/>
              </a:defRPr>
            </a:lvl1pPr>
          </a:lstStyle>
          <a:p>
            <a:pPr lvl="0"/>
            <a:fld id="{6B0C7D96-DAF1-4ADA-B097-57AA5F5F52D5}" type="slidenum">
              <a:rPr/>
              <a:pPr lvl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751643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marR="0" lvl="0" indent="0" algn="l" defTabSz="914400" rtl="0" fontAlgn="auto" hangingPunct="0">
      <a:lnSpc>
        <a:spcPct val="100000"/>
      </a:lnSpc>
      <a:spcBef>
        <a:spcPts val="450"/>
      </a:spcBef>
      <a:spcAft>
        <a:spcPts val="0"/>
      </a:spcAft>
      <a:buNone/>
      <a:tabLst>
        <a:tab pos="0" algn="l"/>
        <a:tab pos="914400" algn="l"/>
        <a:tab pos="1828800" algn="l"/>
        <a:tab pos="2743200" algn="l"/>
        <a:tab pos="3657600" algn="l"/>
        <a:tab pos="4572000" algn="l"/>
        <a:tab pos="5486400" algn="l"/>
        <a:tab pos="6400800" algn="l"/>
        <a:tab pos="7315200" algn="l"/>
        <a:tab pos="8229600" algn="l"/>
        <a:tab pos="9144000" algn="l"/>
        <a:tab pos="10058400" algn="l"/>
      </a:tabLst>
      <a:defRPr lang="es-ES" sz="1200" b="0" i="0" u="none" strike="noStrike" kern="0" cap="none" spc="0" baseline="0">
        <a:solidFill>
          <a:srgbClr val="000000"/>
        </a:solidFill>
        <a:uFillTx/>
        <a:latin typeface="Times New Roman" pitchFamily="18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990715" y="766798"/>
            <a:ext cx="5119561" cy="3840123"/>
          </a:xfrm>
          <a:prstGeom prst="rect">
            <a:avLst/>
          </a:prstGeom>
          <a:solidFill>
            <a:srgbClr val="4F81BD"/>
          </a:solidFill>
          <a:ln w="25402">
            <a:solidFill>
              <a:srgbClr val="385D8A"/>
            </a:solidFill>
            <a:prstDash val="solid"/>
          </a:ln>
        </p:spPr>
        <p:txBody>
          <a:bodyPr vert="horz" wrap="square" lIns="0" tIns="0" rIns="0" bIns="0" anchor="t" anchorCtr="0" compatLnSpc="1"/>
          <a:lstStyle/>
          <a:p>
            <a:pPr defTabSz="914320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s-ES" dirty="0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" name="2 Marcador de notas"/>
          <p:cNvSpPr txBox="1">
            <a:spLocks noGrp="1"/>
          </p:cNvSpPr>
          <p:nvPr>
            <p:ph type="body" sz="quarter" idx="1"/>
          </p:nvPr>
        </p:nvSpPr>
        <p:spPr>
          <a:xfrm>
            <a:off x="946083" y="4860721"/>
            <a:ext cx="5207041" cy="190548"/>
          </a:xfrm>
        </p:spPr>
        <p:txBody>
          <a:bodyPr>
            <a:spAutoFit/>
          </a:bodyPr>
          <a:lstStyle/>
          <a:p>
            <a:endParaRPr lang="es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lvl="0"/>
            <a:fld id="{6B0C7D96-DAF1-4ADA-B097-57AA5F5F52D5}" type="slidenum">
              <a:rPr lang="es-ES" smtClean="0"/>
              <a:pPr lvl="0"/>
              <a:t>2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80205834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Master" Target="../slideMasters/slideMaster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 txBox="1">
            <a:spLocks noGrp="1"/>
          </p:cNvSpPr>
          <p:nvPr>
            <p:ph idx="1"/>
          </p:nvPr>
        </p:nvSpPr>
        <p:spPr>
          <a:xfrm>
            <a:off x="585792" y="1219196"/>
            <a:ext cx="3897309" cy="5257800"/>
          </a:xfrm>
        </p:spPr>
        <p:txBody>
          <a:bodyPr/>
          <a:lstStyle>
            <a:lvl1pPr>
              <a:defRPr/>
            </a:lvl1pPr>
            <a:lvl2pPr>
              <a:defRPr sz="2400"/>
            </a:lvl2pPr>
            <a:lvl3pPr>
              <a:defRPr sz="2000"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contenido"/>
          <p:cNvSpPr txBox="1">
            <a:spLocks noGrp="1"/>
          </p:cNvSpPr>
          <p:nvPr>
            <p:ph idx="2"/>
          </p:nvPr>
        </p:nvSpPr>
        <p:spPr>
          <a:xfrm>
            <a:off x="4635495" y="1219196"/>
            <a:ext cx="3898901" cy="5257800"/>
          </a:xfrm>
        </p:spPr>
        <p:txBody>
          <a:bodyPr/>
          <a:lstStyle>
            <a:lvl1pPr>
              <a:defRPr/>
            </a:lvl1pPr>
            <a:lvl2pPr>
              <a:defRPr sz="2400"/>
            </a:lvl2pPr>
            <a:lvl3pPr>
              <a:defRPr sz="2000"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</p:spTree>
  </p:cSld>
  <p:clrMapOvr>
    <a:masterClrMapping/>
  </p:clrMapOvr>
  <p:transition/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 txBox="1">
            <a:spLocks noGrp="1"/>
          </p:cNvSpPr>
          <p:nvPr>
            <p:ph type="ctrTitle"/>
          </p:nvPr>
        </p:nvSpPr>
        <p:spPr>
          <a:xfrm>
            <a:off x="685800" y="2130423"/>
            <a:ext cx="7772400" cy="1470026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s-ES"/>
              <a:t>Haga clic para modificar el estilo de título del patrón</a:t>
            </a:r>
          </a:p>
        </p:txBody>
      </p:sp>
      <p:sp>
        <p:nvSpPr>
          <p:cNvPr id="3" name="2 Subtítulo"/>
          <p:cNvSpPr txBox="1"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3"/>
          </a:xfrm>
        </p:spPr>
        <p:txBody>
          <a:bodyPr anchorCtr="1"/>
          <a:lstStyle>
            <a:lvl1pPr marL="0" indent="0" algn="ctr">
              <a:buNone/>
              <a:defRPr>
                <a:solidFill>
                  <a:srgbClr val="898989"/>
                </a:solidFill>
              </a:defRPr>
            </a:lvl1pPr>
          </a:lstStyle>
          <a:p>
            <a:pPr lvl="0"/>
            <a:r>
              <a:rPr lang="es-ES"/>
              <a:t>Haga clic para modificar el estilo de subtítulo del patrón</a:t>
            </a:r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buNone/>
              <a:defRPr/>
            </a:lvl1pPr>
          </a:lstStyle>
          <a:p>
            <a:pPr lvl="0"/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 txBox="1">
            <a:spLocks noGrp="1"/>
          </p:cNvSpPr>
          <p:nvPr>
            <p:ph idx="1"/>
          </p:nvPr>
        </p:nvSpPr>
        <p:spPr>
          <a:xfrm>
            <a:off x="251524" y="894959"/>
            <a:ext cx="8748476" cy="5774399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s-ES" dirty="0"/>
              <a:t>Haga clic para modificar el estilo de texto del patrón</a:t>
            </a:r>
          </a:p>
          <a:p>
            <a:pPr lvl="1"/>
            <a:r>
              <a:rPr lang="es-ES" dirty="0"/>
              <a:t>Segundo nivel</a:t>
            </a:r>
          </a:p>
          <a:p>
            <a:pPr lvl="2"/>
            <a:r>
              <a:rPr lang="es-ES" dirty="0"/>
              <a:t>Tercer nivel</a:t>
            </a:r>
          </a:p>
          <a:p>
            <a:pPr lvl="3"/>
            <a:r>
              <a:rPr lang="es-ES" dirty="0"/>
              <a:t>Cuarto nivel</a:t>
            </a:r>
          </a:p>
          <a:p>
            <a:pPr lvl="4"/>
            <a:r>
              <a:rPr lang="es-ES" dirty="0"/>
              <a:t>Quinto nivel</a:t>
            </a:r>
          </a:p>
        </p:txBody>
      </p:sp>
    </p:spTree>
  </p:cSld>
  <p:clrMapOvr>
    <a:masterClrMapping/>
  </p:clrMapOvr>
  <p:transition/>
  <p:hf sldNum="0"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 txBox="1">
            <a:spLocks noGrp="1"/>
          </p:cNvSpPr>
          <p:nvPr>
            <p:ph type="title"/>
          </p:nvPr>
        </p:nvSpPr>
        <p:spPr>
          <a:xfrm>
            <a:off x="722311" y="4406895"/>
            <a:ext cx="7772400" cy="1362071"/>
          </a:xfrm>
        </p:spPr>
        <p:txBody>
          <a:bodyPr anchor="t" anchorCtr="0"/>
          <a:lstStyle>
            <a:lvl1pPr algn="l">
              <a:defRPr sz="4000" b="1" cap="all"/>
            </a:lvl1pPr>
          </a:lstStyle>
          <a:p>
            <a:pPr lvl="0"/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 txBox="1">
            <a:spLocks noGrp="1"/>
          </p:cNvSpPr>
          <p:nvPr>
            <p:ph type="body" idx="1"/>
          </p:nvPr>
        </p:nvSpPr>
        <p:spPr>
          <a:xfrm>
            <a:off x="722311" y="2906713"/>
            <a:ext cx="7772400" cy="1500182"/>
          </a:xfrm>
        </p:spPr>
        <p:txBody>
          <a:bodyPr anchor="b"/>
          <a:lstStyle>
            <a:lvl1pPr marL="0" indent="0">
              <a:buNone/>
              <a:defRPr sz="2000">
                <a:solidFill>
                  <a:srgbClr val="898989"/>
                </a:solidFill>
              </a:defRPr>
            </a:lvl1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 txBox="1">
            <a:spLocks noGrp="1"/>
          </p:cNvSpPr>
          <p:nvPr>
            <p:ph idx="1"/>
          </p:nvPr>
        </p:nvSpPr>
        <p:spPr>
          <a:xfrm>
            <a:off x="585792" y="895353"/>
            <a:ext cx="4130673" cy="5584826"/>
          </a:xfrm>
        </p:spPr>
        <p:txBody>
          <a:bodyPr/>
          <a:lstStyle>
            <a:lvl1pPr>
              <a:defRPr/>
            </a:lvl1pPr>
            <a:lvl2pPr>
              <a:defRPr sz="2400"/>
            </a:lvl2pPr>
            <a:lvl3pPr>
              <a:defRPr sz="2000"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contenido"/>
          <p:cNvSpPr txBox="1">
            <a:spLocks noGrp="1"/>
          </p:cNvSpPr>
          <p:nvPr>
            <p:ph idx="2"/>
          </p:nvPr>
        </p:nvSpPr>
        <p:spPr>
          <a:xfrm>
            <a:off x="4868859" y="895353"/>
            <a:ext cx="4130673" cy="5584826"/>
          </a:xfrm>
        </p:spPr>
        <p:txBody>
          <a:bodyPr/>
          <a:lstStyle>
            <a:lvl1pPr>
              <a:defRPr/>
            </a:lvl1pPr>
            <a:lvl2pPr>
              <a:defRPr sz="2400"/>
            </a:lvl2pPr>
            <a:lvl3pPr>
              <a:defRPr sz="2000"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 txBox="1">
            <a:spLocks noGrp="1"/>
          </p:cNvSpPr>
          <p:nvPr>
            <p:ph type="title"/>
          </p:nvPr>
        </p:nvSpPr>
        <p:spPr>
          <a:xfrm>
            <a:off x="457200" y="274640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 txBox="1">
            <a:spLocks noGrp="1"/>
          </p:cNvSpPr>
          <p:nvPr>
            <p:ph type="body" idx="1"/>
          </p:nvPr>
        </p:nvSpPr>
        <p:spPr>
          <a:xfrm>
            <a:off x="457200" y="1535113"/>
            <a:ext cx="4040184" cy="639759"/>
          </a:xfrm>
        </p:spPr>
        <p:txBody>
          <a:bodyPr anchor="b"/>
          <a:lstStyle>
            <a:lvl1pPr marL="0" indent="0">
              <a:buNone/>
              <a:defRPr sz="2400" b="1"/>
            </a:lvl1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 txBox="1">
            <a:spLocks noGrp="1"/>
          </p:cNvSpPr>
          <p:nvPr>
            <p:ph idx="2"/>
          </p:nvPr>
        </p:nvSpPr>
        <p:spPr>
          <a:xfrm>
            <a:off x="457200" y="2174872"/>
            <a:ext cx="4040184" cy="395128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4 Marcador de texto"/>
          <p:cNvSpPr txBox="1">
            <a:spLocks noGrp="1"/>
          </p:cNvSpPr>
          <p:nvPr>
            <p:ph type="body" idx="3"/>
          </p:nvPr>
        </p:nvSpPr>
        <p:spPr>
          <a:xfrm>
            <a:off x="4645023" y="1535113"/>
            <a:ext cx="4041776" cy="639759"/>
          </a:xfrm>
        </p:spPr>
        <p:txBody>
          <a:bodyPr anchor="b"/>
          <a:lstStyle>
            <a:lvl1pPr marL="0" indent="0">
              <a:buNone/>
              <a:defRPr sz="2400" b="1"/>
            </a:lvl1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 txBox="1">
            <a:spLocks noGrp="1"/>
          </p:cNvSpPr>
          <p:nvPr>
            <p:ph idx="4"/>
          </p:nvPr>
        </p:nvSpPr>
        <p:spPr>
          <a:xfrm>
            <a:off x="4645023" y="2174872"/>
            <a:ext cx="4041776" cy="395128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s-ES"/>
              <a:t>Haga clic para modificar el estilo de título del patrón</a:t>
            </a:r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  <p:hf sldNum="0"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 txBox="1">
            <a:spLocks noGrp="1"/>
          </p:cNvSpPr>
          <p:nvPr>
            <p:ph type="title"/>
          </p:nvPr>
        </p:nvSpPr>
        <p:spPr>
          <a:xfrm>
            <a:off x="457200" y="273048"/>
            <a:ext cx="3008311" cy="1162046"/>
          </a:xfrm>
        </p:spPr>
        <p:txBody>
          <a:bodyPr anchor="b" anchorCtr="0"/>
          <a:lstStyle>
            <a:lvl1pPr algn="l">
              <a:defRPr sz="2000" b="1"/>
            </a:lvl1pPr>
          </a:lstStyle>
          <a:p>
            <a:pPr lvl="0"/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 txBox="1">
            <a:spLocks noGrp="1"/>
          </p:cNvSpPr>
          <p:nvPr>
            <p:ph idx="1"/>
          </p:nvPr>
        </p:nvSpPr>
        <p:spPr>
          <a:xfrm>
            <a:off x="3575047" y="273048"/>
            <a:ext cx="5111752" cy="585311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texto"/>
          <p:cNvSpPr txBox="1">
            <a:spLocks noGrp="1"/>
          </p:cNvSpPr>
          <p:nvPr>
            <p:ph type="body" idx="2"/>
          </p:nvPr>
        </p:nvSpPr>
        <p:spPr>
          <a:xfrm>
            <a:off x="457200" y="1435095"/>
            <a:ext cx="3008311" cy="4691064"/>
          </a:xfrm>
        </p:spPr>
        <p:txBody>
          <a:bodyPr/>
          <a:lstStyle>
            <a:lvl1pPr marL="0" indent="0">
              <a:buNone/>
              <a:defRPr sz="1400"/>
            </a:lvl1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 txBox="1">
            <a:spLocks noGrp="1"/>
          </p:cNvSpPr>
          <p:nvPr>
            <p:ph type="title"/>
          </p:nvPr>
        </p:nvSpPr>
        <p:spPr>
          <a:xfrm>
            <a:off x="1792288" y="4800600"/>
            <a:ext cx="5486400" cy="566735"/>
          </a:xfrm>
        </p:spPr>
        <p:txBody>
          <a:bodyPr anchor="b" anchorCtr="0"/>
          <a:lstStyle>
            <a:lvl1pPr algn="l">
              <a:defRPr sz="2000" b="1"/>
            </a:lvl1pPr>
          </a:lstStyle>
          <a:p>
            <a:pPr lvl="0"/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posición de imagen"/>
          <p:cNvSpPr txBox="1">
            <a:spLocks noGrp="1"/>
          </p:cNvSpPr>
          <p:nvPr>
            <p:ph type="pic" idx="1"/>
          </p:nvPr>
        </p:nvSpPr>
        <p:spPr>
          <a:xfrm>
            <a:off x="1792288" y="612776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pPr lvl="0"/>
            <a:endParaRPr lang="es-ES"/>
          </a:p>
        </p:txBody>
      </p:sp>
      <p:sp>
        <p:nvSpPr>
          <p:cNvPr id="4" name="3 Marcador de texto"/>
          <p:cNvSpPr txBox="1">
            <a:spLocks noGrp="1"/>
          </p:cNvSpPr>
          <p:nvPr>
            <p:ph type="body" idx="2"/>
          </p:nvPr>
        </p:nvSpPr>
        <p:spPr>
          <a:xfrm>
            <a:off x="1792288" y="5367335"/>
            <a:ext cx="5486400" cy="804864"/>
          </a:xfrm>
        </p:spPr>
        <p:txBody>
          <a:bodyPr/>
          <a:lstStyle>
            <a:lvl1pPr marL="0" indent="0">
              <a:buNone/>
              <a:defRPr sz="1400"/>
            </a:lvl1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</p:spTree>
  </p:cSld>
  <p:clrMapOvr>
    <a:masterClrMapping/>
  </p:clrMapOvr>
  <p:transition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 vertical"/>
          <p:cNvSpPr txBox="1"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</p:spTree>
  </p:cSld>
  <p:clrMapOvr>
    <a:masterClrMapping/>
  </p:clrMapOvr>
  <p:transition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 txBox="1">
            <a:spLocks noGrp="1"/>
          </p:cNvSpPr>
          <p:nvPr>
            <p:ph type="title" orient="vert"/>
          </p:nvPr>
        </p:nvSpPr>
        <p:spPr>
          <a:xfrm>
            <a:off x="6794504" y="-31747"/>
            <a:ext cx="2205039" cy="6511927"/>
          </a:xfrm>
        </p:spPr>
        <p:txBody>
          <a:bodyPr vert="eaVert"/>
          <a:lstStyle>
            <a:lvl1pPr>
              <a:defRPr/>
            </a:lvl1pPr>
          </a:lstStyle>
          <a:p>
            <a:pPr lvl="0"/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 vertical"/>
          <p:cNvSpPr txBox="1">
            <a:spLocks noGrp="1"/>
          </p:cNvSpPr>
          <p:nvPr>
            <p:ph type="body" orient="vert" idx="1"/>
          </p:nvPr>
        </p:nvSpPr>
        <p:spPr>
          <a:xfrm>
            <a:off x="179386" y="-31747"/>
            <a:ext cx="6462714" cy="6511927"/>
          </a:xfrm>
        </p:spPr>
        <p:txBody>
          <a:bodyPr vert="eaVert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</p:spTree>
  </p:cSld>
  <p:clrMapOvr>
    <a:masterClrMapping/>
  </p:clrMapOvr>
  <p:transition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iseño personaliza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s-ES" dirty="0"/>
              <a:t>Haga clic para modificar el estilo de título del patrón</a:t>
            </a:r>
          </a:p>
        </p:txBody>
      </p:sp>
      <p:sp>
        <p:nvSpPr>
          <p:cNvPr id="3" name="2 Marcador de contenido"/>
          <p:cNvSpPr txBox="1">
            <a:spLocks noGrp="1"/>
          </p:cNvSpPr>
          <p:nvPr>
            <p:ph idx="4294967295"/>
          </p:nvPr>
        </p:nvSpPr>
        <p:spPr>
          <a:xfrm>
            <a:off x="251524" y="764703"/>
            <a:ext cx="8640961" cy="585311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es-ES" dirty="0"/>
              <a:t>Haga clic para modificar el estilo de texto del patrón</a:t>
            </a:r>
          </a:p>
          <a:p>
            <a:pPr lvl="1"/>
            <a:r>
              <a:rPr lang="es-ES" dirty="0"/>
              <a:t>Segundo nivel</a:t>
            </a:r>
          </a:p>
          <a:p>
            <a:pPr lvl="2"/>
            <a:r>
              <a:rPr lang="es-ES" dirty="0"/>
              <a:t>Tercer nivel</a:t>
            </a:r>
          </a:p>
          <a:p>
            <a:pPr lvl="3"/>
            <a:r>
              <a:rPr lang="es-ES" dirty="0"/>
              <a:t>Cuarto nivel</a:t>
            </a:r>
          </a:p>
          <a:p>
            <a:pPr lvl="4"/>
            <a:r>
              <a:rPr lang="es-ES" dirty="0"/>
              <a:t>Quinto nivel</a:t>
            </a:r>
          </a:p>
        </p:txBody>
      </p:sp>
    </p:spTree>
  </p:cSld>
  <p:clrMapOvr>
    <a:masterClrMapping/>
  </p:clrMapOvr>
  <p:transition/>
  <p:hf sldNum="0" hdr="0" ft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Diseño personaliza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9 Diagrama"/>
          <p:cNvGraphicFramePr/>
          <p:nvPr userDrawn="1">
            <p:extLst>
              <p:ext uri="{D42A27DB-BD31-4B8C-83A1-F6EECF244321}">
                <p14:modId xmlns:p14="http://schemas.microsoft.com/office/powerpoint/2010/main" val="867451692"/>
              </p:ext>
            </p:extLst>
          </p:nvPr>
        </p:nvGraphicFramePr>
        <p:xfrm>
          <a:off x="1187624" y="332656"/>
          <a:ext cx="7056784" cy="626469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ransition/>
  <p:hf sldNum="0" hdr="0" ftr="0" dt="0"/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jpe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0.xml"/><Relationship Id="rId13" Type="http://schemas.openxmlformats.org/officeDocument/2006/relationships/slideLayout" Target="../slideLayouts/slideLayout15.xml"/><Relationship Id="rId3" Type="http://schemas.openxmlformats.org/officeDocument/2006/relationships/slideLayout" Target="../slideLayouts/slideLayout5.xml"/><Relationship Id="rId7" Type="http://schemas.openxmlformats.org/officeDocument/2006/relationships/slideLayout" Target="../slideLayouts/slideLayout9.xml"/><Relationship Id="rId12" Type="http://schemas.openxmlformats.org/officeDocument/2006/relationships/slideLayout" Target="../slideLayouts/slideLayout14.xml"/><Relationship Id="rId2" Type="http://schemas.openxmlformats.org/officeDocument/2006/relationships/slideLayout" Target="../slideLayouts/slideLayout4.xml"/><Relationship Id="rId1" Type="http://schemas.openxmlformats.org/officeDocument/2006/relationships/slideLayout" Target="../slideLayouts/slideLayout3.xml"/><Relationship Id="rId6" Type="http://schemas.openxmlformats.org/officeDocument/2006/relationships/slideLayout" Target="../slideLayouts/slideLayout8.xml"/><Relationship Id="rId11" Type="http://schemas.openxmlformats.org/officeDocument/2006/relationships/slideLayout" Target="../slideLayouts/slideLayout13.xml"/><Relationship Id="rId5" Type="http://schemas.openxmlformats.org/officeDocument/2006/relationships/slideLayout" Target="../slideLayouts/slideLayout7.xml"/><Relationship Id="rId10" Type="http://schemas.openxmlformats.org/officeDocument/2006/relationships/slideLayout" Target="../slideLayouts/slideLayout12.xml"/><Relationship Id="rId4" Type="http://schemas.openxmlformats.org/officeDocument/2006/relationships/slideLayout" Target="../slideLayouts/slideLayout6.xml"/><Relationship Id="rId9" Type="http://schemas.openxmlformats.org/officeDocument/2006/relationships/slideLayout" Target="../slideLayouts/slideLayout11.xml"/><Relationship Id="rId14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4" cstate="print">
            <a:alphaModFix/>
            <a:lum/>
          </a:blip>
          <a:srcRect/>
          <a:stretch>
            <a:fillRect/>
          </a:stretch>
        </p:blipFill>
        <p:spPr>
          <a:xfrm>
            <a:off x="-7918" y="-12600"/>
            <a:ext cx="9188284" cy="6891119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Marcador de título"/>
          <p:cNvSpPr txBox="1">
            <a:spLocks noGrp="1"/>
          </p:cNvSpPr>
          <p:nvPr>
            <p:ph type="title"/>
          </p:nvPr>
        </p:nvSpPr>
        <p:spPr>
          <a:xfrm>
            <a:off x="3203280" y="2131557"/>
            <a:ext cx="5545077" cy="2305440"/>
          </a:xfrm>
          <a:prstGeom prst="rect">
            <a:avLst/>
          </a:prstGeom>
          <a:noFill/>
          <a:ln>
            <a:noFill/>
          </a:ln>
        </p:spPr>
        <p:txBody>
          <a:bodyPr vert="horz" wrap="square" lIns="90004" tIns="46798" rIns="90004" bIns="46798" anchor="t" anchorCtr="1" compatLnSpc="1"/>
          <a:lstStyle/>
          <a:p>
            <a:pPr lvl="0"/>
            <a:endParaRPr lang="es-ES"/>
          </a:p>
        </p:txBody>
      </p:sp>
      <p:sp>
        <p:nvSpPr>
          <p:cNvPr id="4" name="3 Forma libre"/>
          <p:cNvSpPr/>
          <p:nvPr/>
        </p:nvSpPr>
        <p:spPr>
          <a:xfrm>
            <a:off x="3203636" y="4587837"/>
            <a:ext cx="5545077" cy="642603"/>
          </a:xfrm>
          <a:custGeom>
            <a:avLst/>
            <a:gdLst>
              <a:gd name="f0" fmla="val w"/>
              <a:gd name="f1" fmla="val h"/>
              <a:gd name="f2" fmla="val 0"/>
              <a:gd name="f3" fmla="val 21600"/>
              <a:gd name="f4" fmla="*/ f0 1 21600"/>
              <a:gd name="f5" fmla="*/ f1 1 21600"/>
              <a:gd name="f6" fmla="+- f3 0 f2"/>
              <a:gd name="f7" fmla="*/ f6 1 21600"/>
              <a:gd name="f8" fmla="*/ f2 1 f7"/>
              <a:gd name="f9" fmla="*/ f3 1 f7"/>
              <a:gd name="f10" fmla="*/ f8 f4 1"/>
              <a:gd name="f11" fmla="*/ f9 f4 1"/>
              <a:gd name="f12" fmla="*/ f9 f5 1"/>
              <a:gd name="f13" fmla="*/ f8 f5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10" t="f13" r="f11" b="f12"/>
            <a:pathLst>
              <a:path w="21600" h="21600">
                <a:moveTo>
                  <a:pt x="f2" y="f2"/>
                </a:moveTo>
                <a:lnTo>
                  <a:pt x="f3" y="f2"/>
                </a:lnTo>
                <a:lnTo>
                  <a:pt x="f3" y="f3"/>
                </a:lnTo>
                <a:lnTo>
                  <a:pt x="f2" y="f3"/>
                </a:lnTo>
                <a:lnTo>
                  <a:pt x="f2" y="f2"/>
                </a:lnTo>
                <a:close/>
              </a:path>
            </a:pathLst>
          </a:custGeom>
          <a:noFill/>
          <a:ln>
            <a:noFill/>
            <a:prstDash val="solid"/>
          </a:ln>
        </p:spPr>
        <p:txBody>
          <a:bodyPr vert="horz" wrap="square" lIns="90004" tIns="46798" rIns="90004" bIns="46798" anchor="t" anchorCtr="1" compatLnSpc="0">
            <a:spAutoFit/>
          </a:bodyPr>
          <a:lstStyle/>
          <a:p>
            <a:pPr algn="ctr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s-ES" b="1" i="1">
                <a:solidFill>
                  <a:srgbClr val="9B172C"/>
                </a:solidFill>
                <a:effectLst>
                  <a:outerShdw dist="17962" dir="2700000">
                    <a:srgbClr val="000000"/>
                  </a:outerShdw>
                </a:effectLst>
                <a:latin typeface="Frutiger Linotype" pitchFamily="34"/>
                <a:ea typeface="DejaVu Sans" pitchFamily="2"/>
                <a:cs typeface="DejaVu Sans" pitchFamily="2"/>
              </a:rPr>
              <a:t>Departamento de</a:t>
            </a:r>
          </a:p>
          <a:p>
            <a:pPr algn="ctr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s-ES" b="1" i="1">
                <a:solidFill>
                  <a:srgbClr val="9B172C"/>
                </a:solidFill>
                <a:effectLst>
                  <a:outerShdw dist="17962" dir="2700000">
                    <a:srgbClr val="000000"/>
                  </a:outerShdw>
                </a:effectLst>
                <a:latin typeface="Frutiger Linotype" pitchFamily="34"/>
                <a:ea typeface="DejaVu Sans" pitchFamily="2"/>
                <a:cs typeface="DejaVu Sans" pitchFamily="2"/>
              </a:rPr>
              <a:t>Lenguajes y Sistemas Informáticos</a:t>
            </a:r>
          </a:p>
        </p:txBody>
      </p:sp>
      <p:grpSp>
        <p:nvGrpSpPr>
          <p:cNvPr id="5" name="4 Grupo"/>
          <p:cNvGrpSpPr/>
          <p:nvPr/>
        </p:nvGrpSpPr>
        <p:grpSpPr>
          <a:xfrm>
            <a:off x="6626519" y="152284"/>
            <a:ext cx="2731678" cy="1072791"/>
            <a:chOff x="6626519" y="152284"/>
            <a:chExt cx="2731678" cy="1072791"/>
          </a:xfrm>
        </p:grpSpPr>
        <p:pic>
          <p:nvPicPr>
            <p:cNvPr id="6" name="5 Imagen"/>
            <p:cNvPicPr>
              <a:picLocks noChangeAspect="1"/>
            </p:cNvPicPr>
            <p:nvPr/>
          </p:nvPicPr>
          <p:blipFill>
            <a:blip r:embed="rId5" cstate="print">
              <a:alphaModFix/>
              <a:lum/>
            </a:blip>
            <a:srcRect/>
            <a:stretch>
              <a:fillRect/>
            </a:stretch>
          </p:blipFill>
          <p:spPr>
            <a:xfrm>
              <a:off x="7496278" y="152284"/>
              <a:ext cx="993596" cy="428396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7" name="6 Forma libre"/>
            <p:cNvSpPr/>
            <p:nvPr/>
          </p:nvSpPr>
          <p:spPr>
            <a:xfrm>
              <a:off x="6626519" y="644395"/>
              <a:ext cx="2731678" cy="580680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21600"/>
                <a:gd name="f4" fmla="*/ f0 1 21600"/>
                <a:gd name="f5" fmla="*/ f1 1 21600"/>
                <a:gd name="f6" fmla="+- f3 0 f2"/>
                <a:gd name="f7" fmla="*/ f6 1 21600"/>
                <a:gd name="f8" fmla="*/ f2 1 f7"/>
                <a:gd name="f9" fmla="*/ f3 1 f7"/>
                <a:gd name="f10" fmla="*/ f8 f4 1"/>
                <a:gd name="f11" fmla="*/ f9 f4 1"/>
                <a:gd name="f12" fmla="*/ f9 f5 1"/>
                <a:gd name="f13" fmla="*/ f8 f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10" t="f13" r="f11" b="f12"/>
              <a:pathLst>
                <a:path w="21600" h="21600">
                  <a:moveTo>
                    <a:pt x="f2" y="f2"/>
                  </a:moveTo>
                  <a:lnTo>
                    <a:pt x="f3" y="f2"/>
                  </a:lnTo>
                  <a:lnTo>
                    <a:pt x="f3" y="f3"/>
                  </a:lnTo>
                  <a:lnTo>
                    <a:pt x="f2" y="f3"/>
                  </a:lnTo>
                  <a:lnTo>
                    <a:pt x="f2" y="f2"/>
                  </a:lnTo>
                  <a:close/>
                </a:path>
              </a:pathLst>
            </a:custGeom>
            <a:noFill/>
            <a:ln>
              <a:noFill/>
              <a:prstDash val="solid"/>
            </a:ln>
          </p:spPr>
          <p:txBody>
            <a:bodyPr vert="horz" wrap="none" lIns="90004" tIns="46798" rIns="90004" bIns="46798" anchor="ctr" anchorCtr="1" compatLnSpc="0">
              <a:spAutoFit/>
            </a:bodyPr>
            <a:lstStyle/>
            <a:p>
              <a:pPr algn="ctr"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es-ES" sz="1600">
                  <a:solidFill>
                    <a:srgbClr val="404257"/>
                  </a:solidFill>
                  <a:latin typeface="Arial Narrow" pitchFamily="34"/>
                  <a:ea typeface="DejaVu Sans" pitchFamily="2"/>
                  <a:cs typeface="DejaVu Sans" pitchFamily="2"/>
                </a:rPr>
                <a:t>escuela técnica superior</a:t>
              </a:r>
            </a:p>
            <a:p>
              <a:pPr algn="ctr"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es-ES" sz="1600">
                  <a:solidFill>
                    <a:srgbClr val="404257"/>
                  </a:solidFill>
                  <a:latin typeface="Arial Narrow" pitchFamily="34"/>
                  <a:ea typeface="DejaVu Sans" pitchFamily="2"/>
                  <a:cs typeface="DejaVu Sans" pitchFamily="2"/>
                </a:rPr>
                <a:t>de ingeniería</a:t>
              </a:r>
              <a:r>
                <a:rPr lang="es-ES" sz="1600">
                  <a:solidFill>
                    <a:srgbClr val="000000"/>
                  </a:solidFill>
                  <a:latin typeface="Arial Narrow" pitchFamily="34"/>
                  <a:ea typeface="DejaVu Sans" pitchFamily="2"/>
                  <a:cs typeface="DejaVu Sans" pitchFamily="2"/>
                </a:rPr>
                <a:t> </a:t>
              </a:r>
              <a:r>
                <a:rPr lang="es-ES" sz="1600">
                  <a:solidFill>
                    <a:srgbClr val="537CAA"/>
                  </a:solidFill>
                  <a:latin typeface="Arial Narrow" pitchFamily="34"/>
                  <a:ea typeface="DejaVu Sans" pitchFamily="2"/>
                  <a:cs typeface="DejaVu Sans" pitchFamily="2"/>
                </a:rPr>
                <a:t>informática</a:t>
              </a:r>
            </a:p>
          </p:txBody>
        </p:sp>
      </p:grpSp>
      <p:sp>
        <p:nvSpPr>
          <p:cNvPr id="8" name="7 Marcador de texto"/>
          <p:cNvSpPr txBox="1">
            <a:spLocks noGrp="1"/>
          </p:cNvSpPr>
          <p:nvPr>
            <p:ph type="body" idx="1"/>
          </p:nvPr>
        </p:nvSpPr>
        <p:spPr>
          <a:xfrm>
            <a:off x="457200" y="1604515"/>
            <a:ext cx="8229243" cy="4525923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anchor="t" anchorCtr="0" compatLnSpc="1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  <p:sldLayoutId id="2147483679" r:id="rId2"/>
  </p:sldLayoutIdLst>
  <p:transition/>
  <p:txStyles>
    <p:titleStyle>
      <a:lvl1pPr marL="0" marR="0" lvl="0" indent="0" algn="l" defTabSz="914400" rtl="0" fontAlgn="auto" hangingPunct="0">
        <a:lnSpc>
          <a:spcPct val="100000"/>
        </a:lnSpc>
        <a:spcBef>
          <a:spcPts val="0"/>
        </a:spcBef>
        <a:spcAft>
          <a:spcPts val="0"/>
        </a:spcAft>
        <a:buNone/>
        <a:tabLst>
          <a:tab pos="0" algn="l"/>
          <a:tab pos="914400" algn="l"/>
          <a:tab pos="1828800" algn="l"/>
          <a:tab pos="2743200" algn="l"/>
          <a:tab pos="3657600" algn="l"/>
          <a:tab pos="4572000" algn="l"/>
          <a:tab pos="5486400" algn="l"/>
          <a:tab pos="6400800" algn="l"/>
          <a:tab pos="7315200" algn="l"/>
          <a:tab pos="8229600" algn="l"/>
          <a:tab pos="9144000" algn="l"/>
          <a:tab pos="10058400" algn="l"/>
        </a:tabLst>
        <a:defRPr lang="es-ES" sz="3400" b="1" i="0" u="none" strike="noStrike" kern="1200" cap="none" spc="0" baseline="0">
          <a:solidFill>
            <a:srgbClr val="9B172C"/>
          </a:solidFill>
          <a:uFillTx/>
          <a:latin typeface="Verdana" pitchFamily="34"/>
        </a:defRPr>
      </a:lvl1pPr>
    </p:titleStyle>
    <p:bodyStyle>
      <a:lvl1pPr marL="342717" marR="0" lvl="0" indent="-342717" algn="l" defTabSz="914400" rtl="0" fontAlgn="auto" hangingPunct="0">
        <a:lnSpc>
          <a:spcPct val="100000"/>
        </a:lnSpc>
        <a:spcBef>
          <a:spcPts val="400"/>
        </a:spcBef>
        <a:spcAft>
          <a:spcPts val="400"/>
        </a:spcAft>
        <a:buClr>
          <a:srgbClr val="9B172C"/>
        </a:buClr>
        <a:buSzPct val="100000"/>
        <a:buFont typeface="Symbol" pitchFamily="18"/>
        <a:buChar char=""/>
        <a:tabLst>
          <a:tab pos="571317" algn="l"/>
          <a:tab pos="1485717" algn="l"/>
          <a:tab pos="2400117" algn="l"/>
          <a:tab pos="3314517" algn="l"/>
          <a:tab pos="4228917" algn="l"/>
          <a:tab pos="5143317" algn="l"/>
          <a:tab pos="6057717" algn="l"/>
          <a:tab pos="6972117" algn="l"/>
          <a:tab pos="7886517" algn="l"/>
          <a:tab pos="8800917" algn="l"/>
          <a:tab pos="9715317" algn="l"/>
        </a:tabLst>
        <a:defRPr lang="es-ES" sz="2800" b="0" i="0" u="none" strike="noStrike" kern="1200" cap="none" spc="0" baseline="0">
          <a:solidFill>
            <a:srgbClr val="9B172C"/>
          </a:solidFill>
          <a:uFillTx/>
          <a:latin typeface="Verdana" pitchFamily="34"/>
          <a:ea typeface="DejaVu Sans" pitchFamily="2"/>
          <a:cs typeface="DejaVu Sans" pitchFamily="2"/>
        </a:defRPr>
      </a:lvl1pPr>
      <a:lvl2pPr marL="742675" marR="0" lvl="1" indent="-285475" algn="l" defTabSz="914400" rtl="0" fontAlgn="auto" hangingPunct="0">
        <a:lnSpc>
          <a:spcPct val="100000"/>
        </a:lnSpc>
        <a:spcBef>
          <a:spcPts val="400"/>
        </a:spcBef>
        <a:spcAft>
          <a:spcPts val="400"/>
        </a:spcAft>
        <a:buClr>
          <a:srgbClr val="9B172C"/>
        </a:buClr>
        <a:buSzPct val="100000"/>
        <a:buFont typeface="Symbol" pitchFamily="18"/>
        <a:buChar char=""/>
        <a:tabLst>
          <a:tab pos="171358" algn="l"/>
          <a:tab pos="1085757" algn="l"/>
          <a:tab pos="2000157" algn="l"/>
          <a:tab pos="2914557" algn="l"/>
          <a:tab pos="3828957" algn="l"/>
          <a:tab pos="4743357" algn="l"/>
          <a:tab pos="5657757" algn="l"/>
          <a:tab pos="6572157" algn="l"/>
          <a:tab pos="7486557" algn="l"/>
          <a:tab pos="8400957" algn="l"/>
          <a:tab pos="9315357" algn="l"/>
        </a:tabLst>
        <a:defRPr lang="es-ES" sz="2600" b="0" i="0" u="none" strike="noStrike" kern="1200" cap="none" spc="0" baseline="0">
          <a:solidFill>
            <a:srgbClr val="9B172C"/>
          </a:solidFill>
          <a:uFillTx/>
          <a:latin typeface="Verdana" pitchFamily="34"/>
          <a:ea typeface="DejaVu Sans" pitchFamily="2"/>
          <a:cs typeface="DejaVu Sans" pitchFamily="2"/>
        </a:defRPr>
      </a:lvl2pPr>
      <a:lvl3pPr marL="1143000" marR="0" lvl="2" indent="-228600" algn="l" defTabSz="914400" rtl="0" fontAlgn="auto" hangingPunct="0">
        <a:lnSpc>
          <a:spcPct val="100000"/>
        </a:lnSpc>
        <a:spcBef>
          <a:spcPts val="400"/>
        </a:spcBef>
        <a:spcAft>
          <a:spcPts val="400"/>
        </a:spcAft>
        <a:buClr>
          <a:srgbClr val="9B172C"/>
        </a:buClr>
        <a:buSzPct val="100000"/>
        <a:buFont typeface="Symbol" pitchFamily="18"/>
        <a:buChar char=""/>
        <a:tabLst>
          <a:tab pos="685800" algn="l"/>
          <a:tab pos="1600200" algn="l"/>
          <a:tab pos="2514600" algn="l"/>
          <a:tab pos="3429000" algn="l"/>
          <a:tab pos="4343400" algn="l"/>
          <a:tab pos="5257800" algn="l"/>
          <a:tab pos="6172200" algn="l"/>
          <a:tab pos="7086600" algn="l"/>
          <a:tab pos="8001000" algn="l"/>
          <a:tab pos="8915400" algn="l"/>
        </a:tabLst>
        <a:defRPr lang="es-ES" sz="2400" b="0" i="0" u="none" strike="noStrike" kern="1200" cap="none" spc="0" baseline="0">
          <a:solidFill>
            <a:srgbClr val="9B172C"/>
          </a:solidFill>
          <a:uFillTx/>
          <a:latin typeface="Verdana" pitchFamily="34"/>
          <a:ea typeface="DejaVu Sans" pitchFamily="2"/>
          <a:cs typeface="DejaVu Sans" pitchFamily="2"/>
        </a:defRPr>
      </a:lvl3pPr>
      <a:lvl4pPr marL="1600200" marR="0" lvl="3" indent="-228600" algn="l" defTabSz="914400" rtl="0" fontAlgn="auto" hangingPunct="0">
        <a:lnSpc>
          <a:spcPct val="100000"/>
        </a:lnSpc>
        <a:spcBef>
          <a:spcPts val="400"/>
        </a:spcBef>
        <a:spcAft>
          <a:spcPts val="400"/>
        </a:spcAft>
        <a:buClr>
          <a:srgbClr val="000000"/>
        </a:buClr>
        <a:buSzPct val="100000"/>
        <a:buFont typeface="Arial" pitchFamily="34"/>
        <a:buChar char="–"/>
        <a:tabLst>
          <a:tab pos="228600" algn="l"/>
          <a:tab pos="1143000" algn="l"/>
          <a:tab pos="2057400" algn="l"/>
          <a:tab pos="2971800" algn="l"/>
          <a:tab pos="3886200" algn="l"/>
          <a:tab pos="4800600" algn="l"/>
          <a:tab pos="5715000" algn="l"/>
          <a:tab pos="6629400" algn="l"/>
          <a:tab pos="7543800" algn="l"/>
          <a:tab pos="8458200" algn="l"/>
        </a:tabLst>
        <a:defRPr lang="es-ES" sz="1800" b="0" i="0" u="none" strike="noStrike" kern="1200" cap="none" spc="0" baseline="0">
          <a:solidFill>
            <a:srgbClr val="000000"/>
          </a:solidFill>
          <a:uFillTx/>
          <a:latin typeface="Arial" pitchFamily="34"/>
          <a:ea typeface="DejaVu Sans" pitchFamily="2"/>
          <a:cs typeface="DejaVu Sans" pitchFamily="2"/>
        </a:defRPr>
      </a:lvl4pPr>
      <a:lvl5pPr marL="2057400" marR="0" lvl="4" indent="-228600" algn="l" defTabSz="914400" rtl="0" fontAlgn="auto" hangingPunct="0">
        <a:lnSpc>
          <a:spcPct val="100000"/>
        </a:lnSpc>
        <a:spcBef>
          <a:spcPts val="400"/>
        </a:spcBef>
        <a:spcAft>
          <a:spcPts val="400"/>
        </a:spcAft>
        <a:buClr>
          <a:srgbClr val="000000"/>
        </a:buClr>
        <a:buSzPct val="100000"/>
        <a:buFont typeface="Arial" pitchFamily="34"/>
        <a:buChar char="»"/>
        <a:tabLst>
          <a:tab pos="685800" algn="l"/>
          <a:tab pos="1600200" algn="l"/>
          <a:tab pos="2514600" algn="l"/>
          <a:tab pos="3429000" algn="l"/>
          <a:tab pos="4343400" algn="l"/>
          <a:tab pos="5257800" algn="l"/>
          <a:tab pos="6172200" algn="l"/>
          <a:tab pos="7086600" algn="l"/>
          <a:tab pos="8001000" algn="l"/>
        </a:tabLst>
        <a:defRPr lang="es-ES" sz="1800" b="0" i="0" u="none" strike="noStrike" kern="1200" cap="none" spc="0" baseline="0">
          <a:solidFill>
            <a:srgbClr val="000000"/>
          </a:solidFill>
          <a:uFillTx/>
          <a:latin typeface="Arial" pitchFamily="34"/>
          <a:ea typeface="DejaVu Sans" pitchFamily="2"/>
          <a:cs typeface="DejaVu Sans" pitchFamily="2"/>
        </a:defRPr>
      </a:lvl5pPr>
    </p:bodyStyle>
    <p:otherStyle/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 txBox="1">
            <a:spLocks noGrp="1"/>
          </p:cNvSpPr>
          <p:nvPr>
            <p:ph type="title"/>
          </p:nvPr>
        </p:nvSpPr>
        <p:spPr>
          <a:xfrm>
            <a:off x="0" y="40690"/>
            <a:ext cx="9144000" cy="652003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anchor="ctr" anchorCtr="1" compatLnSpc="1"/>
          <a:lstStyle/>
          <a:p>
            <a:pPr lvl="0"/>
            <a:r>
              <a:rPr lang="es-ES" dirty="0"/>
              <a:t>Pulse para editar el formato del texto de título</a:t>
            </a:r>
          </a:p>
        </p:txBody>
      </p:sp>
      <p:sp>
        <p:nvSpPr>
          <p:cNvPr id="3" name="2 Marcador de texto"/>
          <p:cNvSpPr txBox="1">
            <a:spLocks noGrp="1"/>
          </p:cNvSpPr>
          <p:nvPr>
            <p:ph type="body" idx="1"/>
          </p:nvPr>
        </p:nvSpPr>
        <p:spPr>
          <a:xfrm>
            <a:off x="585718" y="894959"/>
            <a:ext cx="8414281" cy="5585036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anchor="t" anchorCtr="0" compatLnSpc="1"/>
          <a:lstStyle/>
          <a:p>
            <a:pPr lvl="0"/>
            <a:r>
              <a:rPr lang="es-ES"/>
              <a:t>Pulse para editar los formatos del texto del esquema</a:t>
            </a:r>
          </a:p>
          <a:p>
            <a:pPr lvl="1"/>
            <a:r>
              <a:rPr lang="es-ES"/>
              <a:t>Segundo nivel del esquema</a:t>
            </a:r>
          </a:p>
          <a:p>
            <a:pPr lvl="2"/>
            <a:r>
              <a:rPr lang="es-ES"/>
              <a:t>Tercer nivel del esquema</a:t>
            </a:r>
          </a:p>
          <a:p>
            <a:pPr lvl="3"/>
            <a:r>
              <a:rPr lang="es-ES"/>
              <a:t>Cuarto nivel del esquema</a:t>
            </a:r>
          </a:p>
          <a:p>
            <a:pPr lvl="4"/>
            <a:r>
              <a:rPr lang="es-ES"/>
              <a:t>Quinto nivel del esquema</a:t>
            </a:r>
          </a:p>
          <a:p>
            <a:pPr lvl="5"/>
            <a:r>
              <a:rPr lang="es-ES"/>
              <a:t>Sexto nivel del esquema</a:t>
            </a:r>
          </a:p>
          <a:p>
            <a:pPr lvl="6"/>
            <a:r>
              <a:rPr lang="es-ES"/>
              <a:t>Séptimo nivel del esquema</a:t>
            </a:r>
          </a:p>
          <a:p>
            <a:pPr lvl="7"/>
            <a:r>
              <a:rPr lang="es-ES"/>
              <a:t>Octavo nivel del esquema</a:t>
            </a:r>
          </a:p>
          <a:p>
            <a:pPr lvl="8"/>
            <a:r>
              <a:rPr lang="es-ES"/>
              <a:t>Noveno nivel del esquema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  <p:sldLayoutId id="2147483684" r:id="rId2"/>
    <p:sldLayoutId id="2147483685" r:id="rId3"/>
    <p:sldLayoutId id="2147483686" r:id="rId4"/>
    <p:sldLayoutId id="2147483687" r:id="rId5"/>
    <p:sldLayoutId id="2147483688" r:id="rId6"/>
    <p:sldLayoutId id="2147483689" r:id="rId7"/>
    <p:sldLayoutId id="2147483690" r:id="rId8"/>
    <p:sldLayoutId id="2147483691" r:id="rId9"/>
    <p:sldLayoutId id="2147483692" r:id="rId10"/>
    <p:sldLayoutId id="2147483693" r:id="rId11"/>
    <p:sldLayoutId id="2147483694" r:id="rId12"/>
    <p:sldLayoutId id="2147483705" r:id="rId13"/>
  </p:sldLayoutIdLst>
  <p:transition/>
  <p:txStyles>
    <p:titleStyle>
      <a:lvl1pPr marL="0" marR="0" lvl="0" indent="0" algn="ctr" defTabSz="914400" rtl="0" fontAlgn="auto" hangingPunct="0">
        <a:lnSpc>
          <a:spcPct val="100000"/>
        </a:lnSpc>
        <a:spcBef>
          <a:spcPts val="0"/>
        </a:spcBef>
        <a:spcAft>
          <a:spcPts val="0"/>
        </a:spcAft>
        <a:buClr>
          <a:srgbClr val="9B172C"/>
        </a:buClr>
        <a:buSzPct val="100000"/>
        <a:buFont typeface="Verdana" pitchFamily="34"/>
        <a:buNone/>
        <a:tabLst>
          <a:tab pos="0" algn="l"/>
          <a:tab pos="914400" algn="l"/>
          <a:tab pos="1828800" algn="l"/>
          <a:tab pos="2743200" algn="l"/>
          <a:tab pos="3657600" algn="l"/>
          <a:tab pos="4572000" algn="l"/>
          <a:tab pos="5486400" algn="l"/>
          <a:tab pos="6400800" algn="l"/>
          <a:tab pos="7315200" algn="l"/>
          <a:tab pos="8229600" algn="l"/>
          <a:tab pos="9144000" algn="l"/>
          <a:tab pos="10058400" algn="l"/>
        </a:tabLst>
        <a:defRPr lang="es-ES" sz="3400" b="0" i="0" u="none" strike="noStrike" kern="0" cap="none" spc="0" baseline="0">
          <a:solidFill>
            <a:srgbClr val="9B172C"/>
          </a:solidFill>
          <a:uFillTx/>
          <a:latin typeface="Verdana" pitchFamily="34"/>
          <a:ea typeface="Arial Unicode MS" pitchFamily="2"/>
          <a:cs typeface="Tahoma" pitchFamily="2"/>
        </a:defRPr>
      </a:lvl1pPr>
    </p:titleStyle>
    <p:bodyStyle>
      <a:lvl1pPr marL="342717" marR="0" lvl="0" indent="-342717" algn="l" defTabSz="914400" rtl="0" fontAlgn="auto" hangingPunct="0">
        <a:lnSpc>
          <a:spcPct val="100000"/>
        </a:lnSpc>
        <a:spcBef>
          <a:spcPts val="400"/>
        </a:spcBef>
        <a:spcAft>
          <a:spcPts val="400"/>
        </a:spcAft>
        <a:buClr>
          <a:srgbClr val="9B172C"/>
        </a:buClr>
        <a:buSzPct val="45000"/>
        <a:buFont typeface="StarSymbol"/>
        <a:buChar char="●"/>
        <a:tabLst>
          <a:tab pos="571317" algn="l"/>
          <a:tab pos="1485717" algn="l"/>
          <a:tab pos="2400117" algn="l"/>
          <a:tab pos="3314517" algn="l"/>
          <a:tab pos="4228917" algn="l"/>
          <a:tab pos="5143317" algn="l"/>
          <a:tab pos="6057717" algn="l"/>
          <a:tab pos="6972117" algn="l"/>
          <a:tab pos="7886517" algn="l"/>
          <a:tab pos="8800917" algn="l"/>
          <a:tab pos="9715317" algn="l"/>
        </a:tabLst>
        <a:defRPr lang="es-ES" sz="2800" b="0" i="0" u="none" strike="noStrike" kern="0" cap="none" spc="0" baseline="0">
          <a:solidFill>
            <a:srgbClr val="9B172C"/>
          </a:solidFill>
          <a:uFillTx/>
          <a:latin typeface="Verdana" pitchFamily="34"/>
          <a:ea typeface="Arial Unicode MS" pitchFamily="2"/>
          <a:cs typeface="Tahoma" pitchFamily="2"/>
        </a:defRPr>
      </a:lvl1pPr>
      <a:lvl2pPr marL="742675" marR="0" lvl="1" indent="-285475" algn="l" defTabSz="914400" rtl="0" fontAlgn="auto" hangingPunct="0">
        <a:lnSpc>
          <a:spcPct val="100000"/>
        </a:lnSpc>
        <a:spcBef>
          <a:spcPts val="400"/>
        </a:spcBef>
        <a:spcAft>
          <a:spcPts val="400"/>
        </a:spcAft>
        <a:buClr>
          <a:srgbClr val="9B172C"/>
        </a:buClr>
        <a:buSzPct val="45000"/>
        <a:buFont typeface="StarSymbol"/>
        <a:buChar char="●"/>
        <a:tabLst>
          <a:tab pos="171358" algn="l"/>
          <a:tab pos="1085757" algn="l"/>
          <a:tab pos="2000157" algn="l"/>
          <a:tab pos="2914557" algn="l"/>
          <a:tab pos="3828957" algn="l"/>
          <a:tab pos="4743357" algn="l"/>
          <a:tab pos="5657757" algn="l"/>
          <a:tab pos="6572157" algn="l"/>
          <a:tab pos="7486557" algn="l"/>
          <a:tab pos="8400957" algn="l"/>
          <a:tab pos="9315357" algn="l"/>
        </a:tabLst>
        <a:defRPr lang="es-ES" sz="2600" b="0" i="0" u="none" strike="noStrike" kern="0" cap="none" spc="0" baseline="0">
          <a:solidFill>
            <a:srgbClr val="9B172C"/>
          </a:solidFill>
          <a:uFillTx/>
          <a:latin typeface="Verdana" pitchFamily="34"/>
          <a:ea typeface="Arial Unicode MS" pitchFamily="2"/>
          <a:cs typeface="Tahoma" pitchFamily="2"/>
        </a:defRPr>
      </a:lvl2pPr>
      <a:lvl3pPr marL="1143000" marR="0" lvl="2" indent="-228600" algn="l" defTabSz="914400" rtl="0" fontAlgn="auto" hangingPunct="0">
        <a:lnSpc>
          <a:spcPct val="100000"/>
        </a:lnSpc>
        <a:spcBef>
          <a:spcPts val="400"/>
        </a:spcBef>
        <a:spcAft>
          <a:spcPts val="400"/>
        </a:spcAft>
        <a:buClr>
          <a:srgbClr val="9B172C"/>
        </a:buClr>
        <a:buSzPct val="45000"/>
        <a:buFont typeface="StarSymbol"/>
        <a:buChar char="●"/>
        <a:tabLst>
          <a:tab pos="685800" algn="l"/>
          <a:tab pos="1600200" algn="l"/>
          <a:tab pos="2514600" algn="l"/>
          <a:tab pos="3429000" algn="l"/>
          <a:tab pos="4343400" algn="l"/>
          <a:tab pos="5257800" algn="l"/>
          <a:tab pos="6172200" algn="l"/>
          <a:tab pos="7086600" algn="l"/>
          <a:tab pos="8001000" algn="l"/>
          <a:tab pos="8915400" algn="l"/>
        </a:tabLst>
        <a:defRPr lang="es-ES" sz="2400" b="0" i="0" u="none" strike="noStrike" kern="0" cap="none" spc="0" baseline="0">
          <a:solidFill>
            <a:srgbClr val="9B172C"/>
          </a:solidFill>
          <a:uFillTx/>
          <a:latin typeface="Verdana" pitchFamily="34"/>
          <a:ea typeface="Arial Unicode MS" pitchFamily="2"/>
          <a:cs typeface="Tahoma" pitchFamily="2"/>
        </a:defRPr>
      </a:lvl3pPr>
      <a:lvl4pPr marL="1600200" marR="0" lvl="3" indent="-228600" algn="l" defTabSz="914400" rtl="0" fontAlgn="auto" hangingPunct="0">
        <a:lnSpc>
          <a:spcPct val="100000"/>
        </a:lnSpc>
        <a:spcBef>
          <a:spcPts val="400"/>
        </a:spcBef>
        <a:spcAft>
          <a:spcPts val="400"/>
        </a:spcAft>
        <a:buClr>
          <a:srgbClr val="000000"/>
        </a:buClr>
        <a:buSzPct val="45000"/>
        <a:buFont typeface="StarSymbol"/>
        <a:buChar char="●"/>
        <a:tabLst>
          <a:tab pos="228600" algn="l"/>
          <a:tab pos="1143000" algn="l"/>
          <a:tab pos="2057400" algn="l"/>
          <a:tab pos="2971800" algn="l"/>
          <a:tab pos="3886200" algn="l"/>
          <a:tab pos="4800600" algn="l"/>
          <a:tab pos="5715000" algn="l"/>
          <a:tab pos="6629400" algn="l"/>
          <a:tab pos="7543800" algn="l"/>
          <a:tab pos="8458200" algn="l"/>
        </a:tabLst>
        <a:defRPr lang="es-ES" sz="1800" b="0" i="0" u="none" strike="noStrike" kern="0" cap="none" spc="0" baseline="0">
          <a:solidFill>
            <a:srgbClr val="000000"/>
          </a:solidFill>
          <a:uFillTx/>
          <a:latin typeface="Arial" pitchFamily="34"/>
          <a:ea typeface="Arial Unicode MS" pitchFamily="2"/>
          <a:cs typeface="Tahoma" pitchFamily="2"/>
        </a:defRPr>
      </a:lvl4pPr>
      <a:lvl5pPr marL="2057400" marR="0" lvl="4" indent="-228600" algn="l" defTabSz="914400" rtl="0" fontAlgn="auto" hangingPunct="0">
        <a:lnSpc>
          <a:spcPct val="100000"/>
        </a:lnSpc>
        <a:spcBef>
          <a:spcPts val="400"/>
        </a:spcBef>
        <a:spcAft>
          <a:spcPts val="400"/>
        </a:spcAft>
        <a:buClr>
          <a:srgbClr val="000000"/>
        </a:buClr>
        <a:buSzPct val="45000"/>
        <a:buFont typeface="StarSymbol"/>
        <a:buChar char="●"/>
        <a:tabLst>
          <a:tab pos="685800" algn="l"/>
          <a:tab pos="1600200" algn="l"/>
          <a:tab pos="2514600" algn="l"/>
          <a:tab pos="3429000" algn="l"/>
          <a:tab pos="4343400" algn="l"/>
          <a:tab pos="5257800" algn="l"/>
          <a:tab pos="6172200" algn="l"/>
          <a:tab pos="7086600" algn="l"/>
          <a:tab pos="8001000" algn="l"/>
        </a:tabLst>
        <a:defRPr lang="es-ES" sz="1800" b="0" i="0" u="none" strike="noStrike" kern="0" cap="none" spc="0" baseline="0">
          <a:solidFill>
            <a:srgbClr val="000000"/>
          </a:solidFill>
          <a:uFillTx/>
          <a:latin typeface="Arial" pitchFamily="34"/>
          <a:ea typeface="Arial Unicode MS" pitchFamily="2"/>
          <a:cs typeface="Tahoma" pitchFamily="2"/>
        </a:defRPr>
      </a:lvl5pPr>
      <a:lvl6pPr marL="2057400" marR="0" lvl="5" indent="-228600" algn="l" defTabSz="914400" rtl="0" fontAlgn="auto" hangingPunct="0">
        <a:lnSpc>
          <a:spcPct val="100000"/>
        </a:lnSpc>
        <a:spcBef>
          <a:spcPts val="400"/>
        </a:spcBef>
        <a:spcAft>
          <a:spcPts val="400"/>
        </a:spcAft>
        <a:buClr>
          <a:srgbClr val="000000"/>
        </a:buClr>
        <a:buSzPct val="45000"/>
        <a:buFont typeface="StarSymbol"/>
        <a:buChar char="●"/>
        <a:tabLst>
          <a:tab pos="685800" algn="l"/>
          <a:tab pos="1600200" algn="l"/>
          <a:tab pos="2514600" algn="l"/>
          <a:tab pos="3429000" algn="l"/>
          <a:tab pos="4343400" algn="l"/>
          <a:tab pos="5257800" algn="l"/>
          <a:tab pos="6172200" algn="l"/>
          <a:tab pos="7086600" algn="l"/>
          <a:tab pos="8001000" algn="l"/>
        </a:tabLst>
        <a:defRPr lang="es-ES" sz="1800" b="0" i="0" u="none" strike="noStrike" kern="0" cap="none" spc="0" baseline="0">
          <a:solidFill>
            <a:srgbClr val="000000"/>
          </a:solidFill>
          <a:uFillTx/>
          <a:latin typeface="Arial" pitchFamily="34"/>
          <a:ea typeface="Arial Unicode MS" pitchFamily="2"/>
          <a:cs typeface="Tahoma" pitchFamily="2"/>
        </a:defRPr>
      </a:lvl6pPr>
      <a:lvl7pPr marL="2057400" marR="0" lvl="6" indent="-228600" algn="l" defTabSz="914400" rtl="0" fontAlgn="auto" hangingPunct="0">
        <a:lnSpc>
          <a:spcPct val="100000"/>
        </a:lnSpc>
        <a:spcBef>
          <a:spcPts val="400"/>
        </a:spcBef>
        <a:spcAft>
          <a:spcPts val="400"/>
        </a:spcAft>
        <a:buClr>
          <a:srgbClr val="000000"/>
        </a:buClr>
        <a:buSzPct val="45000"/>
        <a:buFont typeface="StarSymbol"/>
        <a:buChar char="●"/>
        <a:tabLst>
          <a:tab pos="685800" algn="l"/>
          <a:tab pos="1600200" algn="l"/>
          <a:tab pos="2514600" algn="l"/>
          <a:tab pos="3429000" algn="l"/>
          <a:tab pos="4343400" algn="l"/>
          <a:tab pos="5257800" algn="l"/>
          <a:tab pos="6172200" algn="l"/>
          <a:tab pos="7086600" algn="l"/>
          <a:tab pos="8001000" algn="l"/>
        </a:tabLst>
        <a:defRPr lang="es-ES" sz="1800" b="0" i="0" u="none" strike="noStrike" kern="0" cap="none" spc="0" baseline="0">
          <a:solidFill>
            <a:srgbClr val="000000"/>
          </a:solidFill>
          <a:uFillTx/>
          <a:latin typeface="Arial" pitchFamily="34"/>
          <a:ea typeface="Arial Unicode MS" pitchFamily="2"/>
          <a:cs typeface="Tahoma" pitchFamily="2"/>
        </a:defRPr>
      </a:lvl7pPr>
      <a:lvl8pPr marL="2057400" marR="0" lvl="7" indent="-228600" algn="l" defTabSz="914400" rtl="0" fontAlgn="auto" hangingPunct="0">
        <a:lnSpc>
          <a:spcPct val="100000"/>
        </a:lnSpc>
        <a:spcBef>
          <a:spcPts val="400"/>
        </a:spcBef>
        <a:spcAft>
          <a:spcPts val="400"/>
        </a:spcAft>
        <a:buClr>
          <a:srgbClr val="000000"/>
        </a:buClr>
        <a:buSzPct val="45000"/>
        <a:buFont typeface="StarSymbol"/>
        <a:buChar char="●"/>
        <a:tabLst>
          <a:tab pos="685800" algn="l"/>
          <a:tab pos="1600200" algn="l"/>
          <a:tab pos="2514600" algn="l"/>
          <a:tab pos="3429000" algn="l"/>
          <a:tab pos="4343400" algn="l"/>
          <a:tab pos="5257800" algn="l"/>
          <a:tab pos="6172200" algn="l"/>
          <a:tab pos="7086600" algn="l"/>
          <a:tab pos="8001000" algn="l"/>
        </a:tabLst>
        <a:defRPr lang="es-ES" sz="1800" b="0" i="0" u="none" strike="noStrike" kern="0" cap="none" spc="0" baseline="0">
          <a:solidFill>
            <a:srgbClr val="000000"/>
          </a:solidFill>
          <a:uFillTx/>
          <a:latin typeface="Arial" pitchFamily="34"/>
          <a:ea typeface="Arial Unicode MS" pitchFamily="2"/>
          <a:cs typeface="Tahoma" pitchFamily="2"/>
        </a:defRPr>
      </a:lvl8pPr>
      <a:lvl9pPr marL="1943996" marR="0" lvl="8" indent="-215999" algn="l" defTabSz="914400" rtl="0" fontAlgn="auto" hangingPunct="0">
        <a:lnSpc>
          <a:spcPct val="100000"/>
        </a:lnSpc>
        <a:spcBef>
          <a:spcPts val="400"/>
        </a:spcBef>
        <a:spcAft>
          <a:spcPts val="400"/>
        </a:spcAft>
        <a:buSzPct val="45000"/>
        <a:buFont typeface="StarSymbol"/>
        <a:buChar char="●"/>
        <a:tabLst>
          <a:tab pos="685791" algn="l"/>
          <a:tab pos="1600200" algn="l"/>
          <a:tab pos="2514599" algn="l"/>
          <a:tab pos="3428999" algn="l"/>
          <a:tab pos="4343399" algn="l"/>
          <a:tab pos="5257799" algn="l"/>
          <a:tab pos="6172199" algn="l"/>
          <a:tab pos="7086599" algn="l"/>
          <a:tab pos="8000990" algn="l"/>
        </a:tabLst>
        <a:defRPr lang="es-ES" sz="1800" b="0" i="0" u="none" strike="noStrike" kern="0" cap="none" spc="0" baseline="0">
          <a:solidFill>
            <a:srgbClr val="000000"/>
          </a:solidFill>
          <a:uFillTx/>
          <a:latin typeface="Arial" pitchFamily="34"/>
          <a:ea typeface="Arial Unicode MS" pitchFamily="2"/>
          <a:cs typeface="Tahoma" pitchFamily="2"/>
        </a:defRPr>
      </a:lvl9pPr>
    </p:bodyStyle>
    <p:otherStyle/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cs.washington.edu/403/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9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9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hyperlink" Target="https://python-browser-editor.onrender.com/" TargetMode="External"/><Relationship Id="rId1" Type="http://schemas.openxmlformats.org/officeDocument/2006/relationships/slideLayout" Target="../slideLayouts/slideLayout9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Subtítulo"/>
          <p:cNvSpPr txBox="1">
            <a:spLocks noGrp="1"/>
          </p:cNvSpPr>
          <p:nvPr>
            <p:ph type="subTitle" idx="4294967295"/>
          </p:nvPr>
        </p:nvSpPr>
        <p:spPr>
          <a:xfrm>
            <a:off x="3203280" y="5371917"/>
            <a:ext cx="5537158" cy="371509"/>
          </a:xfrm>
        </p:spPr>
        <p:txBody>
          <a:bodyPr lIns="90004" tIns="46798" rIns="90004" bIns="46798" anchorCtr="1">
            <a:spAutoFit/>
          </a:bodyPr>
          <a:lstStyle/>
          <a:p>
            <a:pPr marL="457200" lvl="0" indent="0" algn="ctr">
              <a:lnSpc>
                <a:spcPct val="90000"/>
              </a:lnSpc>
              <a:buNone/>
              <a:tabLst>
                <a:tab pos="457200" algn="l"/>
                <a:tab pos="1371600" algn="l"/>
                <a:tab pos="2286000" algn="l"/>
                <a:tab pos="3200400" algn="l"/>
                <a:tab pos="4114800" algn="l"/>
                <a:tab pos="5029200" algn="l"/>
                <a:tab pos="5943600" algn="l"/>
                <a:tab pos="6858000" algn="l"/>
                <a:tab pos="7772400" algn="l"/>
                <a:tab pos="8686800" algn="l"/>
                <a:tab pos="9601200" algn="l"/>
                <a:tab pos="10515600" algn="l"/>
              </a:tabLst>
            </a:pPr>
            <a:r>
              <a:rPr lang="es-ES" sz="2000" b="1" dirty="0"/>
              <a:t>EGC</a:t>
            </a:r>
          </a:p>
        </p:txBody>
      </p:sp>
      <p:sp>
        <p:nvSpPr>
          <p:cNvPr id="3" name="2 Título"/>
          <p:cNvSpPr txBox="1">
            <a:spLocks noGrp="1"/>
          </p:cNvSpPr>
          <p:nvPr>
            <p:ph type="title" idx="4294967295"/>
          </p:nvPr>
        </p:nvSpPr>
        <p:spPr>
          <a:xfrm>
            <a:off x="2915815" y="2132856"/>
            <a:ext cx="6228185" cy="1756503"/>
          </a:xfrm>
        </p:spPr>
        <p:txBody>
          <a:bodyPr wrap="square" lIns="90004" tIns="46798" rIns="90004" bIns="46798" anchor="t" anchorCtr="1">
            <a:spAutoFit/>
          </a:bodyPr>
          <a:lstStyle/>
          <a:p>
            <a:pPr lvl="0" algn="ctr">
              <a:buNone/>
            </a:pPr>
            <a:r>
              <a:rPr lang="es-ES" sz="3600" b="0" dirty="0"/>
              <a:t>Futuro de la configuración y </a:t>
            </a:r>
            <a:br>
              <a:rPr lang="es-ES" sz="3600" b="0" dirty="0"/>
            </a:br>
            <a:r>
              <a:rPr lang="es-ES" sz="3600" b="0" dirty="0"/>
              <a:t>futuro profesional</a:t>
            </a:r>
            <a:endParaRPr lang="es-ES" sz="3600" b="0" i="1" dirty="0"/>
          </a:p>
        </p:txBody>
      </p:sp>
      <p:sp>
        <p:nvSpPr>
          <p:cNvPr id="4" name="3 CuadroTexto"/>
          <p:cNvSpPr txBox="1"/>
          <p:nvPr/>
        </p:nvSpPr>
        <p:spPr>
          <a:xfrm>
            <a:off x="251520" y="6237312"/>
            <a:ext cx="8892480" cy="11172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90000"/>
              </a:lnSpc>
            </a:pPr>
            <a:r>
              <a:rPr lang="es-ES" dirty="0"/>
              <a:t>Varias páginas de integración continua están adaptadas de </a:t>
            </a:r>
            <a:r>
              <a:rPr lang="en-US" dirty="0"/>
              <a:t> Marty </a:t>
            </a:r>
            <a:r>
              <a:rPr lang="en-US" dirty="0" err="1"/>
              <a:t>Stepp</a:t>
            </a:r>
            <a:r>
              <a:rPr lang="en-US" dirty="0"/>
              <a:t> </a:t>
            </a:r>
            <a:r>
              <a:rPr lang="en-US" dirty="0">
                <a:hlinkClick r:id="rId3"/>
              </a:rPr>
              <a:t>http://www.cs.washington.edu/403/</a:t>
            </a:r>
            <a:r>
              <a:rPr lang="en-US" dirty="0"/>
              <a:t> y Bruce </a:t>
            </a:r>
            <a:r>
              <a:rPr lang="en-US" dirty="0" err="1"/>
              <a:t>Altner</a:t>
            </a:r>
            <a:r>
              <a:rPr lang="en-US" dirty="0"/>
              <a:t> y Brett Lewinski (NASA)</a:t>
            </a:r>
          </a:p>
          <a:p>
            <a:pPr lvl="0">
              <a:lnSpc>
                <a:spcPct val="90000"/>
              </a:lnSpc>
            </a:pPr>
            <a:endParaRPr lang="en-US" dirty="0"/>
          </a:p>
          <a:p>
            <a:endParaRPr lang="es-ES" dirty="0"/>
          </a:p>
        </p:txBody>
      </p:sp>
    </p:spTree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ángulo 4">
            <a:extLst>
              <a:ext uri="{FF2B5EF4-FFF2-40B4-BE49-F238E27FC236}">
                <a16:creationId xmlns:a16="http://schemas.microsoft.com/office/drawing/2014/main" id="{4CE83AAD-B1C3-674E-2C20-87651E233EA1}"/>
              </a:ext>
            </a:extLst>
          </p:cNvPr>
          <p:cNvSpPr/>
          <p:nvPr/>
        </p:nvSpPr>
        <p:spPr>
          <a:xfrm>
            <a:off x="1331640" y="1484784"/>
            <a:ext cx="6624736" cy="374441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2800" dirty="0"/>
              <a:t>¿Qué problema recurrente hemos tenido en la ejecución de las prácticas? ¿Y entre la ejecución en vuestras plataformas de desarrollo?</a:t>
            </a:r>
          </a:p>
        </p:txBody>
      </p:sp>
    </p:spTree>
    <p:extLst>
      <p:ext uri="{BB962C8B-B14F-4D97-AF65-F5344CB8AC3E}">
        <p14:creationId xmlns:p14="http://schemas.microsoft.com/office/powerpoint/2010/main" val="945954964"/>
      </p:ext>
    </p:extLst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8 proyectos espectaculares que utilizan WebAssembly | campusMVP.es">
            <a:extLst>
              <a:ext uri="{FF2B5EF4-FFF2-40B4-BE49-F238E27FC236}">
                <a16:creationId xmlns:a16="http://schemas.microsoft.com/office/drawing/2014/main" id="{7CF6D39A-890A-190E-954C-12854A2C211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938" y="1857375"/>
            <a:ext cx="7858125" cy="3143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87914700"/>
      </p:ext>
    </p:extLst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F901DAE-3F1C-9961-3994-E5521918F3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40690"/>
            <a:ext cx="9144000" cy="1084054"/>
          </a:xfrm>
        </p:spPr>
        <p:txBody>
          <a:bodyPr/>
          <a:lstStyle/>
          <a:p>
            <a:r>
              <a:rPr lang="es-ES" dirty="0"/>
              <a:t>Encapsulando un hola mundo Python en </a:t>
            </a:r>
            <a:r>
              <a:rPr lang="es-ES" dirty="0" err="1"/>
              <a:t>chrome</a:t>
            </a:r>
            <a:endParaRPr lang="es-ES" dirty="0"/>
          </a:p>
        </p:txBody>
      </p:sp>
      <p:pic>
        <p:nvPicPr>
          <p:cNvPr id="2050" name="Picture 2" descr="Pyodide — Version 0.21.3">
            <a:extLst>
              <a:ext uri="{FF2B5EF4-FFF2-40B4-BE49-F238E27FC236}">
                <a16:creationId xmlns:a16="http://schemas.microsoft.com/office/drawing/2014/main" id="{B9661D3F-0EE0-DDAE-E6E6-400829672B27}"/>
              </a:ext>
            </a:extLst>
          </p:cNvPr>
          <p:cNvPicPr>
            <a:picLocks noGrp="1" noChangeAspect="1" noChangeArrowheads="1"/>
          </p:cNvPicPr>
          <p:nvPr>
            <p:ph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1556792"/>
            <a:ext cx="6667500" cy="1676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3C180F51-3F40-7F5B-3E12-ABC1161EE8ED}"/>
              </a:ext>
            </a:extLst>
          </p:cNvPr>
          <p:cNvSpPr txBox="1"/>
          <p:nvPr/>
        </p:nvSpPr>
        <p:spPr>
          <a:xfrm>
            <a:off x="683568" y="3665240"/>
            <a:ext cx="7992888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n-US" b="1" i="0" dirty="0" err="1">
                <a:effectLst/>
                <a:latin typeface="arial" panose="020B0604020202020204" pitchFamily="34" charset="0"/>
              </a:rPr>
              <a:t>Pyodide</a:t>
            </a:r>
            <a:r>
              <a:rPr lang="en-US" b="1" i="0" dirty="0">
                <a:effectLst/>
                <a:latin typeface="arial" panose="020B0604020202020204" pitchFamily="34" charset="0"/>
              </a:rPr>
              <a:t> is a port of </a:t>
            </a:r>
            <a:r>
              <a:rPr lang="en-US" b="1" i="0" dirty="0" err="1">
                <a:effectLst/>
                <a:latin typeface="arial" panose="020B0604020202020204" pitchFamily="34" charset="0"/>
              </a:rPr>
              <a:t>CPython</a:t>
            </a:r>
            <a:r>
              <a:rPr lang="en-US" b="1" i="0" dirty="0">
                <a:effectLst/>
                <a:latin typeface="arial" panose="020B0604020202020204" pitchFamily="34" charset="0"/>
              </a:rPr>
              <a:t> to </a:t>
            </a:r>
            <a:r>
              <a:rPr lang="en-US" b="1" i="0" dirty="0" err="1">
                <a:effectLst/>
                <a:latin typeface="arial" panose="020B0604020202020204" pitchFamily="34" charset="0"/>
              </a:rPr>
              <a:t>WebAssembl</a:t>
            </a:r>
            <a:r>
              <a:rPr lang="en-US" b="1" i="0" dirty="0">
                <a:effectLst/>
                <a:latin typeface="arial" panose="020B0604020202020204" pitchFamily="34" charset="0"/>
              </a:rPr>
              <a:t>. </a:t>
            </a:r>
            <a:r>
              <a:rPr lang="en-US" b="1" i="0" dirty="0" err="1">
                <a:effectLst/>
                <a:latin typeface="arial" panose="020B0604020202020204" pitchFamily="34" charset="0"/>
              </a:rPr>
              <a:t>Pyodide</a:t>
            </a:r>
            <a:r>
              <a:rPr lang="en-US" b="1" i="0" dirty="0">
                <a:effectLst/>
                <a:latin typeface="arial" panose="020B0604020202020204" pitchFamily="34" charset="0"/>
              </a:rPr>
              <a:t> makes it possible to install and run Python packages in the browser</a:t>
            </a:r>
            <a:endParaRPr lang="es-ES" b="1" dirty="0"/>
          </a:p>
        </p:txBody>
      </p:sp>
      <p:sp>
        <p:nvSpPr>
          <p:cNvPr id="6" name="Título 1">
            <a:extLst>
              <a:ext uri="{FF2B5EF4-FFF2-40B4-BE49-F238E27FC236}">
                <a16:creationId xmlns:a16="http://schemas.microsoft.com/office/drawing/2014/main" id="{AF1A5371-7BDC-8792-7ABE-9D2BDF4DD847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9144000" cy="1084054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anchor="ctr" anchorCtr="1" compatLnSpc="1"/>
          <a:lstStyle>
            <a:lvl1pPr marL="0" marR="0" lvl="0" indent="0" algn="ctr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9B172C"/>
              </a:buClr>
              <a:buSzPct val="100000"/>
              <a:buFont typeface="Verdana" pitchFamily="34"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lang="es-ES" sz="3400" b="0" i="0" u="none" strike="noStrike" kern="0" cap="none" spc="0" baseline="0">
                <a:solidFill>
                  <a:srgbClr val="9B172C"/>
                </a:solidFill>
                <a:uFillTx/>
                <a:latin typeface="Verdana" pitchFamily="34"/>
                <a:ea typeface="Arial Unicode MS" pitchFamily="2"/>
                <a:cs typeface="Tahoma" pitchFamily="2"/>
              </a:defRPr>
            </a:lvl1pPr>
          </a:lstStyle>
          <a:p>
            <a:r>
              <a:rPr lang="es-ES"/>
              <a:t>Encapsulando un hola mundo Python en chrome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966302857"/>
      </p:ext>
    </p:extLst>
  </p:cSld>
  <p:clrMapOvr>
    <a:masterClrMapping/>
  </p:clrMapOvr>
  <p:transition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uadroTexto 2">
            <a:extLst>
              <a:ext uri="{FF2B5EF4-FFF2-40B4-BE49-F238E27FC236}">
                <a16:creationId xmlns:a16="http://schemas.microsoft.com/office/drawing/2014/main" id="{521A660D-380B-9AF1-6E5B-17500EA09466}"/>
              </a:ext>
            </a:extLst>
          </p:cNvPr>
          <p:cNvSpPr txBox="1"/>
          <p:nvPr/>
        </p:nvSpPr>
        <p:spPr>
          <a:xfrm>
            <a:off x="1331640" y="1432232"/>
            <a:ext cx="6768752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/>
              <a:t>&lt;head&gt;</a:t>
            </a:r>
          </a:p>
          <a:p>
            <a:r>
              <a:rPr lang="es-ES" dirty="0"/>
              <a:t>  &lt;script src="https://cdn.jsdelivr.net/</a:t>
            </a:r>
            <a:r>
              <a:rPr lang="es-ES" dirty="0" err="1"/>
              <a:t>pyodide</a:t>
            </a:r>
            <a:r>
              <a:rPr lang="es-ES" dirty="0"/>
              <a:t>/v0.20.0/full/pyodide.js"&gt;&lt;/script&gt;</a:t>
            </a:r>
          </a:p>
          <a:p>
            <a:r>
              <a:rPr lang="es-ES" dirty="0"/>
              <a:t>  &lt;script&gt;</a:t>
            </a:r>
          </a:p>
          <a:p>
            <a:r>
              <a:rPr lang="es-ES" dirty="0"/>
              <a:t>    async </a:t>
            </a:r>
            <a:r>
              <a:rPr lang="es-ES" dirty="0" err="1"/>
              <a:t>function</a:t>
            </a:r>
            <a:r>
              <a:rPr lang="es-ES" dirty="0"/>
              <a:t> </a:t>
            </a:r>
            <a:r>
              <a:rPr lang="es-ES" dirty="0" err="1"/>
              <a:t>main</a:t>
            </a:r>
            <a:r>
              <a:rPr lang="es-ES" dirty="0"/>
              <a:t>() {</a:t>
            </a:r>
          </a:p>
          <a:p>
            <a:r>
              <a:rPr lang="es-ES" dirty="0"/>
              <a:t>      </a:t>
            </a:r>
            <a:r>
              <a:rPr lang="es-ES" dirty="0" err="1"/>
              <a:t>let</a:t>
            </a:r>
            <a:r>
              <a:rPr lang="es-ES" dirty="0"/>
              <a:t> </a:t>
            </a:r>
            <a:r>
              <a:rPr lang="es-ES" dirty="0" err="1"/>
              <a:t>pyodide</a:t>
            </a:r>
            <a:r>
              <a:rPr lang="es-ES" dirty="0"/>
              <a:t> = </a:t>
            </a:r>
            <a:r>
              <a:rPr lang="es-ES" dirty="0" err="1"/>
              <a:t>await</a:t>
            </a:r>
            <a:r>
              <a:rPr lang="es-ES" dirty="0"/>
              <a:t> </a:t>
            </a:r>
            <a:r>
              <a:rPr lang="es-ES" dirty="0" err="1"/>
              <a:t>loadPyodide</a:t>
            </a:r>
            <a:r>
              <a:rPr lang="es-ES" dirty="0"/>
              <a:t>({</a:t>
            </a:r>
          </a:p>
          <a:p>
            <a:r>
              <a:rPr lang="es-ES" dirty="0"/>
              <a:t>        </a:t>
            </a:r>
            <a:r>
              <a:rPr lang="es-ES" dirty="0" err="1"/>
              <a:t>indexURL</a:t>
            </a:r>
            <a:r>
              <a:rPr lang="es-ES" dirty="0"/>
              <a:t> : "https://cdn.jsdelivr.net/</a:t>
            </a:r>
            <a:r>
              <a:rPr lang="es-ES" dirty="0" err="1"/>
              <a:t>pyodide</a:t>
            </a:r>
            <a:r>
              <a:rPr lang="es-ES" dirty="0"/>
              <a:t>/v0.20.0/full/"</a:t>
            </a:r>
          </a:p>
          <a:p>
            <a:r>
              <a:rPr lang="es-ES" dirty="0"/>
              <a:t>      });</a:t>
            </a:r>
          </a:p>
          <a:p>
            <a:r>
              <a:rPr lang="es-ES" dirty="0"/>
              <a:t>      console.log(</a:t>
            </a:r>
            <a:r>
              <a:rPr lang="es-ES" dirty="0" err="1"/>
              <a:t>pyodide.runPython</a:t>
            </a:r>
            <a:r>
              <a:rPr lang="es-ES" dirty="0"/>
              <a:t>("</a:t>
            </a:r>
            <a:r>
              <a:rPr lang="es-ES" dirty="0" err="1"/>
              <a:t>print</a:t>
            </a:r>
            <a:r>
              <a:rPr lang="es-ES" dirty="0"/>
              <a:t>('</a:t>
            </a:r>
            <a:r>
              <a:rPr lang="es-ES" dirty="0" err="1"/>
              <a:t>Hello</a:t>
            </a:r>
            <a:r>
              <a:rPr lang="es-ES" dirty="0"/>
              <a:t>, </a:t>
            </a:r>
            <a:r>
              <a:rPr lang="es-ES" dirty="0" err="1"/>
              <a:t>world</a:t>
            </a:r>
            <a:r>
              <a:rPr lang="es-ES" dirty="0"/>
              <a:t> </a:t>
            </a:r>
            <a:r>
              <a:rPr lang="es-ES" dirty="0" err="1"/>
              <a:t>from</a:t>
            </a:r>
            <a:r>
              <a:rPr lang="es-ES" dirty="0"/>
              <a:t> the browser!')"));</a:t>
            </a:r>
          </a:p>
          <a:p>
            <a:r>
              <a:rPr lang="es-ES" dirty="0"/>
              <a:t>    };</a:t>
            </a:r>
          </a:p>
          <a:p>
            <a:r>
              <a:rPr lang="es-ES" dirty="0"/>
              <a:t>    </a:t>
            </a:r>
            <a:r>
              <a:rPr lang="es-ES" dirty="0" err="1"/>
              <a:t>main</a:t>
            </a:r>
            <a:r>
              <a:rPr lang="es-ES" dirty="0"/>
              <a:t>();</a:t>
            </a:r>
          </a:p>
          <a:p>
            <a:r>
              <a:rPr lang="es-ES" dirty="0"/>
              <a:t>  &lt;/script&gt;</a:t>
            </a:r>
          </a:p>
          <a:p>
            <a:r>
              <a:rPr lang="es-ES" dirty="0"/>
              <a:t>&lt;/head&gt;</a:t>
            </a:r>
          </a:p>
        </p:txBody>
      </p:sp>
      <p:sp>
        <p:nvSpPr>
          <p:cNvPr id="6" name="Título 1">
            <a:extLst>
              <a:ext uri="{FF2B5EF4-FFF2-40B4-BE49-F238E27FC236}">
                <a16:creationId xmlns:a16="http://schemas.microsoft.com/office/drawing/2014/main" id="{FB940C10-95AD-2B0F-325A-B4E59E8EECF3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9144000" cy="1084054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anchor="ctr" anchorCtr="1" compatLnSpc="1"/>
          <a:lstStyle>
            <a:lvl1pPr marL="0" marR="0" lvl="0" indent="0" algn="ctr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9B172C"/>
              </a:buClr>
              <a:buSzPct val="100000"/>
              <a:buFont typeface="Verdana" pitchFamily="34"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lang="es-ES" sz="3400" b="0" i="0" u="none" strike="noStrike" kern="0" cap="none" spc="0" baseline="0">
                <a:solidFill>
                  <a:srgbClr val="9B172C"/>
                </a:solidFill>
                <a:uFillTx/>
                <a:latin typeface="Verdana" pitchFamily="34"/>
                <a:ea typeface="Arial Unicode MS" pitchFamily="2"/>
                <a:cs typeface="Tahoma" pitchFamily="2"/>
              </a:defRPr>
            </a:lvl1pPr>
          </a:lstStyle>
          <a:p>
            <a:r>
              <a:rPr lang="es-ES" dirty="0"/>
              <a:t>¿Qué hace esta web?</a:t>
            </a:r>
          </a:p>
        </p:txBody>
      </p:sp>
    </p:spTree>
    <p:extLst>
      <p:ext uri="{BB962C8B-B14F-4D97-AF65-F5344CB8AC3E}">
        <p14:creationId xmlns:p14="http://schemas.microsoft.com/office/powerpoint/2010/main" val="389120632"/>
      </p:ext>
    </p:extLst>
  </p:cSld>
  <p:clrMapOvr>
    <a:masterClrMapping/>
  </p:clrMapOvr>
  <p:transition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uadroTexto 2">
            <a:extLst>
              <a:ext uri="{FF2B5EF4-FFF2-40B4-BE49-F238E27FC236}">
                <a16:creationId xmlns:a16="http://schemas.microsoft.com/office/drawing/2014/main" id="{AE5A765B-65BC-AE0B-83BA-DD78E9D6A55D}"/>
              </a:ext>
            </a:extLst>
          </p:cNvPr>
          <p:cNvSpPr txBox="1"/>
          <p:nvPr/>
        </p:nvSpPr>
        <p:spPr>
          <a:xfrm>
            <a:off x="2483768" y="5229200"/>
            <a:ext cx="4572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ES" dirty="0">
                <a:hlinkClick r:id="rId2"/>
              </a:rPr>
              <a:t>https://python-browser-editor.onrender.com</a:t>
            </a:r>
            <a:endParaRPr lang="es-ES" dirty="0"/>
          </a:p>
        </p:txBody>
      </p:sp>
      <p:pic>
        <p:nvPicPr>
          <p:cNvPr id="4098" name="Picture 2" descr="HACKERMAN'S HACKING TUTORIALS - How To Hack Time | Kung fury, Tutorial,  Hacks">
            <a:extLst>
              <a:ext uri="{FF2B5EF4-FFF2-40B4-BE49-F238E27FC236}">
                <a16:creationId xmlns:a16="http://schemas.microsoft.com/office/drawing/2014/main" id="{098C98CB-6737-A62C-61A1-063E439C142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3908" y="620688"/>
            <a:ext cx="7771720" cy="43521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26298363"/>
      </p:ext>
    </p:extLst>
  </p:cSld>
  <p:clrMapOvr>
    <a:masterClrMapping/>
  </p:clrMapOvr>
  <p:transition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450A39C-F63A-A398-DD16-2E58A8CF8B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/>
              <a:t>La informática cambia rápido. 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DFA3A1FA-6295-FBBA-8447-69D020D7F71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ES" sz="2000" b="0" i="0" dirty="0">
                <a:solidFill>
                  <a:srgbClr val="3D4459"/>
                </a:solidFill>
                <a:effectLst/>
                <a:latin typeface="Montserrat" panose="00000500000000000000" pitchFamily="2" charset="0"/>
              </a:rPr>
              <a:t>Proactividad. ¿No tienes claro qué deseas estudiar?</a:t>
            </a:r>
          </a:p>
          <a:p>
            <a:r>
              <a:rPr lang="es-ES" sz="2000" b="1" i="0" dirty="0">
                <a:solidFill>
                  <a:srgbClr val="3D4459"/>
                </a:solidFill>
                <a:effectLst/>
                <a:latin typeface="Montserrat" panose="00000500000000000000" pitchFamily="2" charset="0"/>
              </a:rPr>
              <a:t>Lo que no quieres</a:t>
            </a:r>
            <a:r>
              <a:rPr lang="es-ES" sz="2000" b="0" i="0" dirty="0">
                <a:solidFill>
                  <a:srgbClr val="3D4459"/>
                </a:solidFill>
                <a:effectLst/>
                <a:latin typeface="Montserrat" panose="00000500000000000000" pitchFamily="2" charset="0"/>
              </a:rPr>
              <a:t>. Saber aquello que quieres es importante, pero frente a las mil dudas que te pueden asaltar empezar a descartar aquellas profesiones en las que seguro que no encajas es un buen punto de partida.</a:t>
            </a:r>
            <a:endParaRPr lang="es-ES" sz="2000" dirty="0">
              <a:solidFill>
                <a:srgbClr val="3D4459"/>
              </a:solidFill>
              <a:latin typeface="Montserrat" panose="00000500000000000000" pitchFamily="2" charset="0"/>
            </a:endParaRPr>
          </a:p>
          <a:p>
            <a:r>
              <a:rPr lang="es-ES" sz="2000" b="0" i="0" dirty="0">
                <a:solidFill>
                  <a:srgbClr val="3D4459"/>
                </a:solidFill>
                <a:effectLst/>
                <a:latin typeface="Montserrat" panose="00000500000000000000" pitchFamily="2" charset="0"/>
              </a:rPr>
              <a:t>Un futuro profesional pasa también por plantearse si serías capaz de hacerlo sin cobrar. [planteárselo != hacerlo]</a:t>
            </a:r>
          </a:p>
          <a:p>
            <a:r>
              <a:rPr lang="es-ES" sz="2000" b="0" i="0" dirty="0">
                <a:solidFill>
                  <a:srgbClr val="3D4459"/>
                </a:solidFill>
                <a:effectLst/>
                <a:latin typeface="Montserrat" panose="00000500000000000000" pitchFamily="2" charset="0"/>
              </a:rPr>
              <a:t>La decisión sobre tu futuro profesional debe de ser tuya.</a:t>
            </a:r>
            <a:endParaRPr lang="es-ES" sz="2000" dirty="0">
              <a:solidFill>
                <a:srgbClr val="3D4459"/>
              </a:solidFill>
              <a:latin typeface="Montserrat" panose="00000500000000000000" pitchFamily="2" charset="0"/>
            </a:endParaRPr>
          </a:p>
          <a:p>
            <a:r>
              <a:rPr lang="es-ES" sz="2000" dirty="0">
                <a:solidFill>
                  <a:srgbClr val="3D4459"/>
                </a:solidFill>
                <a:latin typeface="Montserrat" panose="00000500000000000000" pitchFamily="2" charset="0"/>
              </a:rPr>
              <a:t>¿eres capaz de explicar lo que quieres?</a:t>
            </a:r>
            <a:endParaRPr lang="es-ES" sz="2000" dirty="0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70647A9F-5181-60CE-F8C7-6750EC821878}"/>
              </a:ext>
            </a:extLst>
          </p:cNvPr>
          <p:cNvSpPr>
            <a:spLocks noGrp="1"/>
          </p:cNvSpPr>
          <p:nvPr>
            <p:ph type="body" idx="2"/>
          </p:nvPr>
        </p:nvSpPr>
        <p:spPr/>
        <p:txBody>
          <a:bodyPr/>
          <a:lstStyle/>
          <a:p>
            <a:endParaRPr lang="es-ES" dirty="0"/>
          </a:p>
          <a:p>
            <a:r>
              <a:rPr lang="es-ES" dirty="0"/>
              <a:t>El desarrollo que habéis visto en estos años cambiara dentro de no mucho. </a:t>
            </a:r>
          </a:p>
          <a:p>
            <a:endParaRPr lang="es-ES" dirty="0"/>
          </a:p>
          <a:p>
            <a:pPr marL="285750" indent="-285750">
              <a:buFontTx/>
              <a:buChar char="-"/>
            </a:pPr>
            <a:r>
              <a:rPr lang="es-ES" dirty="0"/>
              <a:t>Docker </a:t>
            </a:r>
            <a:r>
              <a:rPr lang="es-ES" dirty="0">
                <a:sym typeface="Wingdings" panose="05000000000000000000" pitchFamily="2" charset="2"/>
              </a:rPr>
              <a:t> </a:t>
            </a:r>
            <a:r>
              <a:rPr lang="es-ES" dirty="0" err="1">
                <a:sym typeface="Wingdings" panose="05000000000000000000" pitchFamily="2" charset="2"/>
              </a:rPr>
              <a:t>Podman</a:t>
            </a:r>
            <a:endParaRPr lang="es-ES" dirty="0">
              <a:sym typeface="Wingdings" panose="05000000000000000000" pitchFamily="2" charset="2"/>
            </a:endParaRPr>
          </a:p>
          <a:p>
            <a:pPr marL="285750" indent="-285750">
              <a:buFontTx/>
              <a:buChar char="-"/>
            </a:pPr>
            <a:r>
              <a:rPr lang="es-ES" dirty="0" err="1">
                <a:sym typeface="Wingdings" panose="05000000000000000000" pitchFamily="2" charset="2"/>
              </a:rPr>
              <a:t>Vagrant</a:t>
            </a:r>
            <a:r>
              <a:rPr lang="es-ES" dirty="0">
                <a:sym typeface="Wingdings" panose="05000000000000000000" pitchFamily="2" charset="2"/>
              </a:rPr>
              <a:t>  </a:t>
            </a:r>
            <a:r>
              <a:rPr lang="es-ES" dirty="0" err="1">
                <a:sym typeface="Wingdings" panose="05000000000000000000" pitchFamily="2" charset="2"/>
              </a:rPr>
              <a:t>ZeroVM</a:t>
            </a:r>
            <a:endParaRPr lang="es-ES" dirty="0">
              <a:sym typeface="Wingdings" panose="05000000000000000000" pitchFamily="2" charset="2"/>
            </a:endParaRPr>
          </a:p>
          <a:p>
            <a:pPr marL="285750" indent="-285750">
              <a:buFontTx/>
              <a:buChar char="-"/>
            </a:pPr>
            <a:r>
              <a:rPr lang="es-ES" dirty="0"/>
              <a:t>Ansible </a:t>
            </a:r>
            <a:r>
              <a:rPr lang="es-ES" dirty="0">
                <a:sym typeface="Wingdings" panose="05000000000000000000" pitchFamily="2" charset="2"/>
              </a:rPr>
              <a:t> </a:t>
            </a:r>
            <a:r>
              <a:rPr lang="es-ES" dirty="0" err="1">
                <a:sym typeface="Wingdings" panose="05000000000000000000" pitchFamily="2" charset="2"/>
              </a:rPr>
              <a:t>Flatpak</a:t>
            </a:r>
            <a:endParaRPr lang="es-ES" dirty="0">
              <a:sym typeface="Wingdings" panose="05000000000000000000" pitchFamily="2" charset="2"/>
            </a:endParaRPr>
          </a:p>
          <a:p>
            <a:pPr marL="285750" indent="-285750">
              <a:buFontTx/>
              <a:buChar char="-"/>
            </a:pPr>
            <a:r>
              <a:rPr lang="es-ES" dirty="0" err="1">
                <a:sym typeface="Wingdings" panose="05000000000000000000" pitchFamily="2" charset="2"/>
              </a:rPr>
              <a:t>Webassembly</a:t>
            </a:r>
            <a:r>
              <a:rPr lang="es-ES" dirty="0">
                <a:sym typeface="Wingdings" panose="05000000000000000000" pitchFamily="2" charset="2"/>
              </a:rPr>
              <a:t> </a:t>
            </a:r>
          </a:p>
          <a:p>
            <a:pPr marL="285750" indent="-285750">
              <a:buFontTx/>
              <a:buChar char="-"/>
            </a:pPr>
            <a:r>
              <a:rPr lang="es-ES" dirty="0">
                <a:sym typeface="Wingdings" panose="05000000000000000000" pitchFamily="2" charset="2"/>
              </a:rPr>
              <a:t>…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092406097"/>
      </p:ext>
    </p:extLst>
  </p:cSld>
  <p:clrMapOvr>
    <a:masterClrMapping/>
  </p:clrMapOvr>
  <p:transition/>
</p:sld>
</file>

<file path=ppt/theme/theme1.xml><?xml version="1.0" encoding="utf-8"?>
<a:theme xmlns:a="http://schemas.openxmlformats.org/drawingml/2006/main" name="1_Título1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Predeterminado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</TotalTime>
  <Words>330</Words>
  <Application>Microsoft Office PowerPoint</Application>
  <PresentationFormat>Presentación en pantalla (4:3)</PresentationFormat>
  <Paragraphs>36</Paragraphs>
  <Slides>7</Slides>
  <Notes>2</Notes>
  <HiddenSlides>0</HiddenSlides>
  <MMClips>0</MMClips>
  <ScaleCrop>false</ScaleCrop>
  <HeadingPairs>
    <vt:vector size="6" baseType="variant">
      <vt:variant>
        <vt:lpstr>Fuentes usadas</vt:lpstr>
      </vt:variant>
      <vt:variant>
        <vt:i4>11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7</vt:i4>
      </vt:variant>
    </vt:vector>
  </HeadingPairs>
  <TitlesOfParts>
    <vt:vector size="20" baseType="lpstr">
      <vt:lpstr>Arial</vt:lpstr>
      <vt:lpstr>Arial</vt:lpstr>
      <vt:lpstr>Arial Narrow</vt:lpstr>
      <vt:lpstr>Calibri</vt:lpstr>
      <vt:lpstr>Frutiger Linotype</vt:lpstr>
      <vt:lpstr>Liberation Serif</vt:lpstr>
      <vt:lpstr>Montserrat</vt:lpstr>
      <vt:lpstr>StarSymbol</vt:lpstr>
      <vt:lpstr>Symbol</vt:lpstr>
      <vt:lpstr>Times New Roman</vt:lpstr>
      <vt:lpstr>Verdana</vt:lpstr>
      <vt:lpstr>1_Título1</vt:lpstr>
      <vt:lpstr>1_Predeterminado</vt:lpstr>
      <vt:lpstr>Futuro de la configuración y  futuro profesional</vt:lpstr>
      <vt:lpstr>Presentación de PowerPoint</vt:lpstr>
      <vt:lpstr>Presentación de PowerPoint</vt:lpstr>
      <vt:lpstr>Encapsulando un hola mundo Python en chrome</vt:lpstr>
      <vt:lpstr>Presentación de PowerPoint</vt:lpstr>
      <vt:lpstr>Presentación de PowerPoint</vt:lpstr>
      <vt:lpstr>La informática cambia rápido.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Tema 1: Patrones Arquitectónicos</dc:title>
  <dc:creator>dbc</dc:creator>
  <cp:lastModifiedBy>José Angel Galindo</cp:lastModifiedBy>
  <cp:revision>965</cp:revision>
  <dcterms:created xsi:type="dcterms:W3CDTF">2005-02-17T14:06:44Z</dcterms:created>
  <dcterms:modified xsi:type="dcterms:W3CDTF">2022-12-06T20:02:52Z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BackColor">
    <vt:r8>15132390</vt:r8>
  </property>
  <property fmtid="{D5CDD505-2E9C-101B-9397-08002B2CF9AE}" pid="3" name="ButtonType">
    <vt:r8>3</vt:r8>
  </property>
  <property fmtid="{D5CDD505-2E9C-101B-9397-08002B2CF9AE}" pid="4" name="Compression">
    <vt:r8>100</vt:r8>
  </property>
  <property fmtid="{D5CDD505-2E9C-101B-9397-08002B2CF9AE}" pid="5" name="DownloadIEButton">
    <vt:bool>false</vt:bool>
  </property>
  <property fmtid="{D5CDD505-2E9C-101B-9397-08002B2CF9AE}" pid="6" name="DownloadOriginal">
    <vt:bool>false</vt:bool>
  </property>
  <property fmtid="{D5CDD505-2E9C-101B-9397-08002B2CF9AE}" pid="7" name="GraphicType">
    <vt:r8>3</vt:r8>
  </property>
  <property fmtid="{D5CDD505-2E9C-101B-9397-08002B2CF9AE}" pid="8" name="HomePage">
    <vt:lpwstr/>
  </property>
  <property fmtid="{D5CDD505-2E9C-101B-9397-08002B2CF9AE}" pid="9" name="LinkColor">
    <vt:r8>16711782</vt:r8>
  </property>
  <property fmtid="{D5CDD505-2E9C-101B-9397-08002B2CF9AE}" pid="10" name="MailAddress">
    <vt:lpwstr/>
  </property>
  <property fmtid="{D5CDD505-2E9C-101B-9397-08002B2CF9AE}" pid="11" name="NavBtnPos">
    <vt:r8>3</vt:r8>
  </property>
  <property fmtid="{D5CDD505-2E9C-101B-9397-08002B2CF9AE}" pid="12" name="Other">
    <vt:lpwstr/>
  </property>
  <property fmtid="{D5CDD505-2E9C-101B-9397-08002B2CF9AE}" pid="13" name="OutputDir">
    <vt:lpwstr>F:\usr\Corchu\LIBRE\Página WWW\tdg\res\CSharp-SP</vt:lpwstr>
  </property>
  <property fmtid="{D5CDD505-2E9C-101B-9397-08002B2CF9AE}" pid="14" name="ScreenSize">
    <vt:r8>2</vt:r8>
  </property>
  <property fmtid="{D5CDD505-2E9C-101B-9397-08002B2CF9AE}" pid="15" name="ScreenUsage">
    <vt:r8>3</vt:r8>
  </property>
  <property fmtid="{D5CDD505-2E9C-101B-9397-08002B2CF9AE}" pid="16" name="ShowNotes">
    <vt:bool>false</vt:bool>
  </property>
  <property fmtid="{D5CDD505-2E9C-101B-9397-08002B2CF9AE}" pid="17" name="TemplateType">
    <vt:r8>1</vt:r8>
  </property>
  <property fmtid="{D5CDD505-2E9C-101B-9397-08002B2CF9AE}" pid="18" name="TextColor">
    <vt:r8>0</vt:r8>
  </property>
  <property fmtid="{D5CDD505-2E9C-101B-9397-08002B2CF9AE}" pid="19" name="TransparentButton">
    <vt:r8>0</vt:r8>
  </property>
  <property fmtid="{D5CDD505-2E9C-101B-9397-08002B2CF9AE}" pid="20" name="UseBrowserColor">
    <vt:bool>true</vt:bool>
  </property>
  <property fmtid="{D5CDD505-2E9C-101B-9397-08002B2CF9AE}" pid="21" name="VisitedColor">
    <vt:r8>10040268</vt:r8>
  </property>
</Properties>
</file>